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6.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7.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8.xml" ContentType="application/vnd.openxmlformats-officedocument.theme+xml"/>
  <Override PartName="/ppt/slideLayouts/slideLayout4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81" r:id="rId2"/>
    <p:sldMasterId id="2147483707" r:id="rId3"/>
    <p:sldMasterId id="2147483669" r:id="rId4"/>
    <p:sldMasterId id="2147483701" r:id="rId5"/>
    <p:sldMasterId id="2147483713" r:id="rId6"/>
    <p:sldMasterId id="2147483689" r:id="rId7"/>
    <p:sldMasterId id="2147483719" r:id="rId8"/>
    <p:sldMasterId id="2147483675" r:id="rId9"/>
  </p:sldMasterIdLst>
  <p:notesMasterIdLst>
    <p:notesMasterId r:id="rId24"/>
  </p:notesMasterIdLst>
  <p:sldIdLst>
    <p:sldId id="274" r:id="rId10"/>
    <p:sldId id="275" r:id="rId11"/>
    <p:sldId id="277" r:id="rId12"/>
    <p:sldId id="276" r:id="rId13"/>
    <p:sldId id="289" r:id="rId14"/>
    <p:sldId id="278" r:id="rId15"/>
    <p:sldId id="279" r:id="rId16"/>
    <p:sldId id="280" r:id="rId17"/>
    <p:sldId id="282" r:id="rId18"/>
    <p:sldId id="283" r:id="rId19"/>
    <p:sldId id="284" r:id="rId20"/>
    <p:sldId id="285" r:id="rId21"/>
    <p:sldId id="286" r:id="rId22"/>
    <p:sldId id="288" r:id="rId23"/>
  </p:sldIdLst>
  <p:sldSz cx="9144000" cy="5143500" type="screen16x9"/>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8332"/>
    <a:srgbClr val="FFFFFF"/>
    <a:srgbClr val="57514E"/>
    <a:srgbClr val="D63B6A"/>
    <a:srgbClr val="3CA565"/>
    <a:srgbClr val="1A7CB7"/>
    <a:srgbClr val="F8D539"/>
    <a:srgbClr val="C20B2C"/>
    <a:srgbClr val="5A5A5A"/>
    <a:srgbClr val="E9F7F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53" autoAdjust="0"/>
    <p:restoredTop sz="82997" autoAdjust="0"/>
  </p:normalViewPr>
  <p:slideViewPr>
    <p:cSldViewPr snapToGrid="0" snapToObjects="1">
      <p:cViewPr>
        <p:scale>
          <a:sx n="140" d="100"/>
          <a:sy n="140" d="100"/>
        </p:scale>
        <p:origin x="-72" y="24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43" d="100"/>
          <a:sy n="143" d="100"/>
        </p:scale>
        <p:origin x="-498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C8849-1848-BD47-B8B4-347C680E3487}" type="datetimeFigureOut">
              <a:rPr lang="sv-SE" smtClean="0"/>
              <a:t>2020-03-05</a:t>
            </a:fld>
            <a:endParaRPr lang="sv-SE" dirty="0"/>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B266A-F969-1D46-8FC7-DFCA69D6EFD0}" type="slidenum">
              <a:rPr lang="sv-SE" smtClean="0"/>
              <a:t>‹#›</a:t>
            </a:fld>
            <a:endParaRPr lang="sv-SE" dirty="0"/>
          </a:p>
        </p:txBody>
      </p:sp>
    </p:spTree>
    <p:extLst>
      <p:ext uri="{BB962C8B-B14F-4D97-AF65-F5344CB8AC3E}">
        <p14:creationId xmlns:p14="http://schemas.microsoft.com/office/powerpoint/2010/main" val="16833158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ocialstyrelsen.se/globalassets/sharepoint-dokument/artikelkatalog/foreskrifter-och-allmanna-rad/2011-6-38.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a:p>
            <a:r>
              <a:rPr lang="sv-SE" dirty="0" smtClean="0"/>
              <a:t>Kopplat till det</a:t>
            </a:r>
            <a:r>
              <a:rPr lang="sv-SE" baseline="0" dirty="0" smtClean="0"/>
              <a:t> här bildspelet finns en lathund om ledningssystemet och hur läsare i systemet använder det.</a:t>
            </a:r>
            <a:endParaRPr lang="sv-SE" dirty="0"/>
          </a:p>
        </p:txBody>
      </p:sp>
      <p:sp>
        <p:nvSpPr>
          <p:cNvPr id="4" name="Platshållare för bildnummer 3"/>
          <p:cNvSpPr>
            <a:spLocks noGrp="1"/>
          </p:cNvSpPr>
          <p:nvPr>
            <p:ph type="sldNum" sz="quarter" idx="10"/>
          </p:nvPr>
        </p:nvSpPr>
        <p:spPr/>
        <p:txBody>
          <a:bodyPr/>
          <a:lstStyle/>
          <a:p>
            <a:fld id="{23FB266A-F969-1D46-8FC7-DFCA69D6EFD0}" type="slidenum">
              <a:rPr lang="sv-SE" smtClean="0"/>
              <a:t>1</a:t>
            </a:fld>
            <a:endParaRPr lang="sv-SE" dirty="0"/>
          </a:p>
        </p:txBody>
      </p:sp>
    </p:spTree>
    <p:extLst>
      <p:ext uri="{BB962C8B-B14F-4D97-AF65-F5344CB8AC3E}">
        <p14:creationId xmlns:p14="http://schemas.microsoft.com/office/powerpoint/2010/main" val="2573286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vyn kan du klicka dig fram till dokumentet du vill läsa på olika sätt,</a:t>
            </a:r>
            <a:r>
              <a:rPr lang="sv-SE" baseline="0" dirty="0" smtClean="0"/>
              <a:t> beroende på var du klickar får du upp dokumentet på olika sätt</a:t>
            </a:r>
          </a:p>
          <a:p>
            <a:endParaRPr lang="sv-SE" baseline="0" dirty="0" smtClean="0"/>
          </a:p>
          <a:p>
            <a:r>
              <a:rPr lang="sv-SE" baseline="0" dirty="0" smtClean="0"/>
              <a:t>Mer information om ”strömmen” kommer längre fram</a:t>
            </a:r>
          </a:p>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23FB266A-F969-1D46-8FC7-DFCA69D6EFD0}" type="slidenum">
              <a:rPr lang="sv-SE" smtClean="0"/>
              <a:t>10</a:t>
            </a:fld>
            <a:endParaRPr lang="sv-SE"/>
          </a:p>
        </p:txBody>
      </p:sp>
    </p:spTree>
    <p:extLst>
      <p:ext uri="{BB962C8B-B14F-4D97-AF65-F5344CB8AC3E}">
        <p14:creationId xmlns:p14="http://schemas.microsoft.com/office/powerpoint/2010/main" val="1159852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1" i="0" kern="1200" dirty="0" smtClean="0">
              <a:solidFill>
                <a:schemeClr val="tx1"/>
              </a:solidFill>
              <a:effectLst/>
              <a:latin typeface="+mn-lt"/>
              <a:ea typeface="+mn-ea"/>
              <a:cs typeface="+mn-cs"/>
            </a:endParaRPr>
          </a:p>
          <a:p>
            <a:r>
              <a:rPr lang="sv-SE" sz="1200" b="1" i="0" kern="1200" dirty="0" smtClean="0">
                <a:solidFill>
                  <a:schemeClr val="tx1"/>
                </a:solidFill>
                <a:effectLst/>
                <a:latin typeface="+mn-lt"/>
                <a:ea typeface="+mn-ea"/>
                <a:cs typeface="+mn-cs"/>
              </a:rPr>
              <a:t>Lägg till som favorit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Genom att klicka på </a:t>
            </a:r>
            <a:r>
              <a:rPr lang="sv-SE" sz="1200" b="1" kern="1200" dirty="0" smtClean="0">
                <a:solidFill>
                  <a:schemeClr val="tx1"/>
                </a:solidFill>
                <a:effectLst/>
                <a:latin typeface="+mn-lt"/>
                <a:ea typeface="+mn-ea"/>
                <a:cs typeface="+mn-cs"/>
              </a:rPr>
              <a:t>Lägg till som favorit</a:t>
            </a:r>
            <a:r>
              <a:rPr lang="sv-SE" sz="1200" kern="1200" dirty="0" smtClean="0">
                <a:solidFill>
                  <a:schemeClr val="tx1"/>
                </a:solidFill>
                <a:effectLst/>
                <a:latin typeface="+mn-lt"/>
                <a:ea typeface="+mn-ea"/>
                <a:cs typeface="+mn-cs"/>
              </a:rPr>
              <a:t> kommer dokumentet att hamna i vyn för </a:t>
            </a:r>
            <a:r>
              <a:rPr lang="sv-SE" sz="1200" b="1" kern="1200" dirty="0" smtClean="0">
                <a:solidFill>
                  <a:schemeClr val="tx1"/>
                </a:solidFill>
                <a:effectLst/>
                <a:latin typeface="+mn-lt"/>
                <a:ea typeface="+mn-ea"/>
                <a:cs typeface="+mn-cs"/>
              </a:rPr>
              <a:t>Mina favoritdokument</a:t>
            </a:r>
            <a:r>
              <a:rPr lang="sv-SE" sz="1200" kern="1200" dirty="0" smtClean="0">
                <a:solidFill>
                  <a:schemeClr val="tx1"/>
                </a:solidFill>
                <a:effectLst/>
                <a:latin typeface="+mn-lt"/>
                <a:ea typeface="+mn-ea"/>
                <a:cs typeface="+mn-cs"/>
              </a:rPr>
              <a:t> på startsidan.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Den här vyn är möjlig att se i den </a:t>
            </a:r>
            <a:r>
              <a:rPr lang="sv-SE" sz="1200" kern="1200" dirty="0" err="1" smtClean="0">
                <a:solidFill>
                  <a:schemeClr val="tx1"/>
                </a:solidFill>
                <a:effectLst/>
                <a:latin typeface="+mn-lt"/>
                <a:ea typeface="+mn-ea"/>
                <a:cs typeface="+mn-cs"/>
              </a:rPr>
              <a:t>app</a:t>
            </a:r>
            <a:r>
              <a:rPr lang="sv-SE" sz="1200" kern="1200" dirty="0" smtClean="0">
                <a:solidFill>
                  <a:schemeClr val="tx1"/>
                </a:solidFill>
                <a:effectLst/>
                <a:latin typeface="+mn-lt"/>
                <a:ea typeface="+mn-ea"/>
                <a:cs typeface="+mn-cs"/>
              </a:rPr>
              <a:t> som Canea ONE har vilket gör att det finns en fördel att favoritmarkera de dokument som du enkelt vill kunna komma åt från telefonen. </a:t>
            </a:r>
          </a:p>
          <a:p>
            <a:endParaRPr lang="sv-SE" sz="1200" kern="1200" dirty="0" smtClean="0">
              <a:solidFill>
                <a:schemeClr val="tx1"/>
              </a:solidFill>
              <a:effectLst/>
              <a:latin typeface="+mn-lt"/>
              <a:ea typeface="+mn-ea"/>
              <a:cs typeface="+mn-cs"/>
            </a:endParaRPr>
          </a:p>
          <a:p>
            <a:endParaRPr lang="sv-SE" sz="1200" b="1" i="0" kern="1200" dirty="0" smtClean="0">
              <a:solidFill>
                <a:schemeClr val="tx1"/>
              </a:solidFill>
              <a:effectLst/>
              <a:latin typeface="+mn-lt"/>
              <a:ea typeface="+mn-ea"/>
              <a:cs typeface="+mn-cs"/>
            </a:endParaRPr>
          </a:p>
          <a:p>
            <a:r>
              <a:rPr lang="sv-SE" sz="1200" b="1" i="0" kern="1200" dirty="0" smtClean="0">
                <a:solidFill>
                  <a:schemeClr val="tx1"/>
                </a:solidFill>
                <a:effectLst/>
                <a:latin typeface="+mn-lt"/>
                <a:ea typeface="+mn-ea"/>
                <a:cs typeface="+mn-cs"/>
              </a:rPr>
              <a:t>Skriva ut</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Om du vill skriva ut dokumentet kan du ”högerklicka” på dokumentet. Detta gäller oavsett om du befinner dig i informations- eller läsläget eller om du läser dokumentet som PDF. </a:t>
            </a:r>
          </a:p>
          <a:p>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23FB266A-F969-1D46-8FC7-DFCA69D6EFD0}" type="slidenum">
              <a:rPr lang="sv-SE" smtClean="0"/>
              <a:t>11</a:t>
            </a:fld>
            <a:endParaRPr lang="sv-SE"/>
          </a:p>
        </p:txBody>
      </p:sp>
    </p:spTree>
    <p:extLst>
      <p:ext uri="{BB962C8B-B14F-4D97-AF65-F5344CB8AC3E}">
        <p14:creationId xmlns:p14="http://schemas.microsoft.com/office/powerpoint/2010/main" val="2242634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Mail</a:t>
            </a:r>
          </a:p>
          <a:p>
            <a:r>
              <a:rPr lang="sv-SE" sz="1200" kern="1200" dirty="0" smtClean="0">
                <a:solidFill>
                  <a:schemeClr val="tx1"/>
                </a:solidFill>
                <a:effectLst/>
                <a:latin typeface="+mn-lt"/>
                <a:ea typeface="+mn-ea"/>
                <a:cs typeface="+mn-cs"/>
              </a:rPr>
              <a:t>När</a:t>
            </a:r>
            <a:r>
              <a:rPr lang="sv-SE" sz="1200" kern="1200" baseline="0" dirty="0" smtClean="0">
                <a:solidFill>
                  <a:schemeClr val="tx1"/>
                </a:solidFill>
                <a:effectLst/>
                <a:latin typeface="+mn-lt"/>
                <a:ea typeface="+mn-ea"/>
                <a:cs typeface="+mn-cs"/>
              </a:rPr>
              <a:t> en ny riktlinje publiceras eller uppdateras får alla inom VOF och externa ett mail i Outlook om detta, precis som innan</a:t>
            </a:r>
            <a:endParaRPr lang="sv-SE"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När ett</a:t>
            </a:r>
            <a:r>
              <a:rPr lang="sv-SE" sz="1200" kern="1200" baseline="0" dirty="0" smtClean="0">
                <a:solidFill>
                  <a:schemeClr val="tx1"/>
                </a:solidFill>
                <a:effectLst/>
                <a:latin typeface="+mn-lt"/>
                <a:ea typeface="+mn-ea"/>
                <a:cs typeface="+mn-cs"/>
              </a:rPr>
              <a:t> lokalt dokument skapas för din enhet får medarbetarna på den enheten ett mail i</a:t>
            </a:r>
            <a:r>
              <a:rPr lang="sv-SE" sz="1200" kern="1200" dirty="0" smtClean="0">
                <a:solidFill>
                  <a:schemeClr val="tx1"/>
                </a:solidFill>
                <a:effectLst/>
                <a:latin typeface="+mn-lt"/>
                <a:ea typeface="+mn-ea"/>
                <a:cs typeface="+mn-cs"/>
              </a:rPr>
              <a:t> Outlook om att de har ett nytt dokument att ta del av. </a:t>
            </a:r>
          </a:p>
          <a:p>
            <a:endParaRPr lang="sv-SE" dirty="0" smtClean="0"/>
          </a:p>
          <a:p>
            <a:r>
              <a:rPr lang="sv-SE" b="1" dirty="0" smtClean="0"/>
              <a:t>Läskvittens</a:t>
            </a:r>
          </a:p>
          <a:p>
            <a:r>
              <a:rPr lang="sv-SE" sz="1200" kern="1200" dirty="0" smtClean="0">
                <a:solidFill>
                  <a:schemeClr val="tx1"/>
                </a:solidFill>
                <a:effectLst/>
                <a:latin typeface="+mn-lt"/>
                <a:ea typeface="+mn-ea"/>
                <a:cs typeface="+mn-cs"/>
              </a:rPr>
              <a:t>Om dokumentansvarig</a:t>
            </a:r>
            <a:r>
              <a:rPr lang="sv-SE" sz="1200" kern="1200" baseline="0" dirty="0" smtClean="0">
                <a:solidFill>
                  <a:schemeClr val="tx1"/>
                </a:solidFill>
                <a:effectLst/>
                <a:latin typeface="+mn-lt"/>
                <a:ea typeface="+mn-ea"/>
                <a:cs typeface="+mn-cs"/>
              </a:rPr>
              <a:t> har valt att den vill att medarbetarna ska lämna läskvittens görs detta</a:t>
            </a:r>
            <a:r>
              <a:rPr lang="sv-SE" sz="1200" kern="1200" dirty="0" smtClean="0">
                <a:solidFill>
                  <a:schemeClr val="tx1"/>
                </a:solidFill>
                <a:effectLst/>
                <a:latin typeface="+mn-lt"/>
                <a:ea typeface="+mn-ea"/>
                <a:cs typeface="+mn-cs"/>
              </a:rPr>
              <a:t> manuellt genom att klicka</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på ”ögat” som är längst upp på sidan i dokumentet i Canea ONE. </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Kommentera</a:t>
            </a:r>
          </a:p>
          <a:p>
            <a:pPr marL="0" marR="0" indent="0" algn="l" defTabSz="4572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För varje dokument som tas fram i ledningssystemet skapas en tillhörande ”ström”. Strömmen är en meddelandefunktion kopplad till dokumentet. Som läsare kan du kontakta dokumentansvarige genom att skriva i ”strömmen” som hör till dokumentet. </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Detta gör du genom att klicka upp dokumentet så att du läser det i informationsläget och sedan klicka på ”Ström” längst ut i högra sidan på skärmen. </a:t>
            </a:r>
          </a:p>
          <a:p>
            <a:endParaRPr lang="sv-SE" dirty="0"/>
          </a:p>
        </p:txBody>
      </p:sp>
      <p:sp>
        <p:nvSpPr>
          <p:cNvPr id="4" name="Platshållare för bildnummer 3"/>
          <p:cNvSpPr>
            <a:spLocks noGrp="1"/>
          </p:cNvSpPr>
          <p:nvPr>
            <p:ph type="sldNum" sz="quarter" idx="10"/>
          </p:nvPr>
        </p:nvSpPr>
        <p:spPr/>
        <p:txBody>
          <a:bodyPr/>
          <a:lstStyle/>
          <a:p>
            <a:fld id="{23FB266A-F969-1D46-8FC7-DFCA69D6EFD0}" type="slidenum">
              <a:rPr lang="sv-SE" smtClean="0"/>
              <a:t>12</a:t>
            </a:fld>
            <a:endParaRPr lang="sv-SE"/>
          </a:p>
        </p:txBody>
      </p:sp>
    </p:spTree>
    <p:extLst>
      <p:ext uri="{BB962C8B-B14F-4D97-AF65-F5344CB8AC3E}">
        <p14:creationId xmlns:p14="http://schemas.microsoft.com/office/powerpoint/2010/main" val="3245969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har stora möjligheter att</a:t>
            </a:r>
            <a:r>
              <a:rPr lang="sv-SE" baseline="0" dirty="0" smtClean="0"/>
              <a:t> forma systemet utifrån våra behov och förutsättningar. Hör därför gärna av er till Anna-Sofia Junsäter verksamhetsutvecklare om ni har några tankar om hur systemet skulle kunna göras bättre. </a:t>
            </a:r>
          </a:p>
          <a:p>
            <a:endParaRPr lang="sv-SE" baseline="0" dirty="0" smtClean="0"/>
          </a:p>
          <a:p>
            <a:r>
              <a:rPr lang="sv-SE" baseline="0" dirty="0" smtClean="0"/>
              <a:t>För teknisk support, kontakta VOF-IT</a:t>
            </a:r>
          </a:p>
          <a:p>
            <a:endParaRPr lang="sv-SE" dirty="0"/>
          </a:p>
        </p:txBody>
      </p:sp>
      <p:sp>
        <p:nvSpPr>
          <p:cNvPr id="4" name="Platshållare för bildnummer 3"/>
          <p:cNvSpPr>
            <a:spLocks noGrp="1"/>
          </p:cNvSpPr>
          <p:nvPr>
            <p:ph type="sldNum" sz="quarter" idx="10"/>
          </p:nvPr>
        </p:nvSpPr>
        <p:spPr/>
        <p:txBody>
          <a:bodyPr/>
          <a:lstStyle/>
          <a:p>
            <a:fld id="{23FB266A-F969-1D46-8FC7-DFCA69D6EFD0}" type="slidenum">
              <a:rPr lang="sv-SE" smtClean="0"/>
              <a:t>13</a:t>
            </a:fld>
            <a:endParaRPr lang="sv-SE"/>
          </a:p>
        </p:txBody>
      </p:sp>
    </p:spTree>
    <p:extLst>
      <p:ext uri="{BB962C8B-B14F-4D97-AF65-F5344CB8AC3E}">
        <p14:creationId xmlns:p14="http://schemas.microsoft.com/office/powerpoint/2010/main" val="1056577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3FB266A-F969-1D46-8FC7-DFCA69D6EFD0}" type="slidenum">
              <a:rPr lang="sv-SE" smtClean="0"/>
              <a:t>14</a:t>
            </a:fld>
            <a:endParaRPr lang="sv-SE" dirty="0"/>
          </a:p>
        </p:txBody>
      </p:sp>
    </p:spTree>
    <p:extLst>
      <p:ext uri="{BB962C8B-B14F-4D97-AF65-F5344CB8AC3E}">
        <p14:creationId xmlns:p14="http://schemas.microsoft.com/office/powerpoint/2010/main" val="3356972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Ledningssystemet </a:t>
            </a:r>
            <a:r>
              <a:rPr lang="sv-SE" sz="1200" b="1" kern="1200" dirty="0" smtClean="0">
                <a:solidFill>
                  <a:schemeClr val="tx1"/>
                </a:solidFill>
                <a:effectLst/>
                <a:latin typeface="+mn-lt"/>
                <a:ea typeface="+mn-ea"/>
                <a:cs typeface="+mn-cs"/>
              </a:rPr>
              <a:t>syfte</a:t>
            </a:r>
            <a:r>
              <a:rPr lang="sv-SE" sz="1200" kern="1200" dirty="0" smtClean="0">
                <a:solidFill>
                  <a:schemeClr val="tx1"/>
                </a:solidFill>
                <a:effectLst/>
                <a:latin typeface="+mn-lt"/>
                <a:ea typeface="+mn-ea"/>
                <a:cs typeface="+mn-cs"/>
              </a:rPr>
              <a:t> är att säkra och utveckla verksamhetens kvalitet, utifrån brukarnas behov och rättigheter. Grunden för ledningssystemet för kvalitet är </a:t>
            </a:r>
            <a:r>
              <a:rPr lang="sv-SE" sz="1200" u="sng" kern="1200" dirty="0" smtClean="0">
                <a:solidFill>
                  <a:schemeClr val="tx1"/>
                </a:solidFill>
                <a:effectLst/>
                <a:latin typeface="+mn-lt"/>
                <a:ea typeface="+mn-ea"/>
                <a:cs typeface="+mn-cs"/>
                <a:hlinkClick r:id="rId3"/>
              </a:rPr>
              <a:t>Socialstyrelsens föreskrifter och allmänna råd (SOSFS 2011:9)</a:t>
            </a:r>
            <a:r>
              <a:rPr lang="sv-SE" sz="1200" kern="1200" dirty="0" smtClean="0">
                <a:solidFill>
                  <a:schemeClr val="tx1"/>
                </a:solidFill>
                <a:effectLst/>
                <a:latin typeface="+mn-lt"/>
                <a:ea typeface="+mn-ea"/>
                <a:cs typeface="+mn-cs"/>
              </a:rPr>
              <a:t> om ledningssystem för systematiskt kvalitetsarbete. </a:t>
            </a:r>
          </a:p>
          <a:p>
            <a:pPr marL="0" marR="0" indent="0" algn="l" defTabSz="4572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Ledningssystemet är ett verktyg för styrning, uppföljning och utveckling av verksamheten.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Det hjälper oss att skapa struktur och samordning och ger stöd i det systematiska kvalitetsarbetet.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Ledningssystemet ska säkerställa att vi arbetar utifrån bästa tillgängliga kunskap och att vi lär av varandra. </a:t>
            </a:r>
          </a:p>
          <a:p>
            <a:pPr marL="0" marR="0" indent="0" algn="l" defTabSz="457200" rtl="0" eaLnBrk="1" fontAlgn="auto" latinLnBrk="0" hangingPunct="1">
              <a:lnSpc>
                <a:spcPct val="100000"/>
              </a:lnSpc>
              <a:spcBef>
                <a:spcPts val="0"/>
              </a:spcBef>
              <a:spcAft>
                <a:spcPts val="0"/>
              </a:spcAft>
              <a:buClrTx/>
              <a:buSzTx/>
              <a:buFontTx/>
              <a:buNone/>
              <a:tabLst/>
              <a:defRPr/>
            </a:pPr>
            <a:endParaRPr lang="sv-SE" sz="1200" b="0" i="0" u="none" strike="noStrike"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sv-SE" sz="1200" b="0" i="0" u="none" strike="noStrike" kern="1200" baseline="0" dirty="0" smtClean="0">
              <a:solidFill>
                <a:schemeClr val="tx1"/>
              </a:solidFill>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23FB266A-F969-1D46-8FC7-DFCA69D6EFD0}" type="slidenum">
              <a:rPr lang="sv-SE" smtClean="0"/>
              <a:t>2</a:t>
            </a:fld>
            <a:endParaRPr lang="sv-SE" dirty="0"/>
          </a:p>
        </p:txBody>
      </p:sp>
    </p:spTree>
    <p:extLst>
      <p:ext uri="{BB962C8B-B14F-4D97-AF65-F5344CB8AC3E}">
        <p14:creationId xmlns:p14="http://schemas.microsoft.com/office/powerpoint/2010/main" val="1008471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Riktlinjer</a:t>
            </a:r>
          </a:p>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Förvaltningens riktlinjer är styrdokument som är förvaltningsövergripande, det vill säga att de gäller för hela förvaltningen samt externa utförare. </a:t>
            </a:r>
          </a:p>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Riktlinjerna rör främst frågor om verkställighet i verksamheterna. En riktlinje är en slags handbok som anger ramarna för vårt handlingsutrymme i en viss fråga. </a:t>
            </a:r>
          </a:p>
          <a:p>
            <a:endParaRPr lang="sv-SE" b="1" dirty="0" smtClean="0"/>
          </a:p>
          <a:p>
            <a:r>
              <a:rPr lang="sv-SE" b="1" dirty="0" smtClean="0"/>
              <a:t>Lokala</a:t>
            </a:r>
            <a:r>
              <a:rPr lang="sv-SE" b="1" baseline="0" dirty="0" smtClean="0"/>
              <a:t> rutiner</a:t>
            </a:r>
            <a:endParaRPr lang="sv-SE" b="1"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Varje enhetchef är ansvarig för att ta fram en lokal rutin för sin verksamhet när en riktlinje behöver konkretiseras utifrån verksamhetens specifika behov eller förutsättningar.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En lokal rutin kan också skapas fristående från någon riktlinje utifrån ett behov i verksamheten. </a:t>
            </a:r>
          </a:p>
          <a:p>
            <a:endParaRPr lang="sv-SE" b="1" dirty="0" smtClean="0"/>
          </a:p>
          <a:p>
            <a:r>
              <a:rPr lang="sv-SE" b="1" dirty="0" smtClean="0"/>
              <a:t>Stödjande dokument</a:t>
            </a:r>
          </a:p>
          <a:p>
            <a:pPr marL="171450" indent="-171450">
              <a:buFont typeface="Arial" panose="020B0604020202020204" pitchFamily="34" charset="0"/>
              <a:buChar char="•"/>
            </a:pPr>
            <a:r>
              <a:rPr lang="sv-SE" dirty="0" smtClean="0"/>
              <a:t>Finns</a:t>
            </a:r>
            <a:r>
              <a:rPr lang="sv-SE" baseline="0" dirty="0" smtClean="0"/>
              <a:t> för både lokala rutiner och för riktlinjer, t ex checklistor, metodstöd och blanketter</a:t>
            </a:r>
          </a:p>
        </p:txBody>
      </p:sp>
      <p:sp>
        <p:nvSpPr>
          <p:cNvPr id="4" name="Platshållare för bildnummer 3"/>
          <p:cNvSpPr>
            <a:spLocks noGrp="1"/>
          </p:cNvSpPr>
          <p:nvPr>
            <p:ph type="sldNum" sz="quarter" idx="10"/>
          </p:nvPr>
        </p:nvSpPr>
        <p:spPr/>
        <p:txBody>
          <a:bodyPr/>
          <a:lstStyle/>
          <a:p>
            <a:fld id="{23FB266A-F969-1D46-8FC7-DFCA69D6EFD0}" type="slidenum">
              <a:rPr lang="sv-SE" smtClean="0"/>
              <a:t>3</a:t>
            </a:fld>
            <a:endParaRPr lang="sv-SE" dirty="0"/>
          </a:p>
        </p:txBody>
      </p:sp>
    </p:spTree>
    <p:extLst>
      <p:ext uri="{BB962C8B-B14F-4D97-AF65-F5344CB8AC3E}">
        <p14:creationId xmlns:p14="http://schemas.microsoft.com/office/powerpoint/2010/main" val="226913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Fram tills nu har vårt</a:t>
            </a:r>
            <a:r>
              <a:rPr lang="sv-SE" baseline="0" dirty="0" smtClean="0"/>
              <a:t> ledningssystem för kvalitet funnits på vår hemsida www.molndal.se</a:t>
            </a:r>
          </a:p>
          <a:p>
            <a:endParaRPr lang="sv-SE" baseline="0" dirty="0" smtClean="0"/>
          </a:p>
          <a:p>
            <a:r>
              <a:rPr lang="sv-SE" baseline="0" dirty="0" smtClean="0"/>
              <a:t>Förvaltningen beslutade att vi behövde ett nytt ledningssystem som dels gjorde det enklare att komma åt våra styrande dokument och som dels förenklade möjligheten att strategiskt arbeta med det som styr verksamheten.</a:t>
            </a:r>
            <a:endParaRPr lang="sv-SE" dirty="0" smtClean="0"/>
          </a:p>
          <a:p>
            <a:endParaRPr lang="sv-SE" dirty="0" smtClean="0"/>
          </a:p>
        </p:txBody>
      </p:sp>
      <p:sp>
        <p:nvSpPr>
          <p:cNvPr id="4" name="Platshållare för bildnummer 3"/>
          <p:cNvSpPr>
            <a:spLocks noGrp="1"/>
          </p:cNvSpPr>
          <p:nvPr>
            <p:ph type="sldNum" sz="quarter" idx="10"/>
          </p:nvPr>
        </p:nvSpPr>
        <p:spPr/>
        <p:txBody>
          <a:bodyPr/>
          <a:lstStyle/>
          <a:p>
            <a:fld id="{23FB266A-F969-1D46-8FC7-DFCA69D6EFD0}" type="slidenum">
              <a:rPr lang="sv-SE" smtClean="0"/>
              <a:t>4</a:t>
            </a:fld>
            <a:endParaRPr lang="sv-SE" dirty="0"/>
          </a:p>
        </p:txBody>
      </p:sp>
    </p:spTree>
    <p:extLst>
      <p:ext uri="{BB962C8B-B14F-4D97-AF65-F5344CB8AC3E}">
        <p14:creationId xmlns:p14="http://schemas.microsoft.com/office/powerpoint/2010/main" val="3325425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Enklast når du ledningssystemet genom Intranätet.</a:t>
            </a:r>
            <a:r>
              <a:rPr lang="sv-SE" baseline="0" dirty="0" smtClean="0"/>
              <a:t> </a:t>
            </a:r>
          </a:p>
          <a:p>
            <a:endParaRPr lang="sv-SE" baseline="0" dirty="0" smtClean="0"/>
          </a:p>
          <a:p>
            <a:r>
              <a:rPr lang="sv-SE" baseline="0" dirty="0" smtClean="0"/>
              <a:t>Under ”Mina verktyg” på intranätet finns direktlänk till Canea genom att klicka på ”Ledningssystem </a:t>
            </a:r>
            <a:r>
              <a:rPr lang="sv-SE" baseline="0" dirty="0" err="1" smtClean="0"/>
              <a:t>vof</a:t>
            </a:r>
            <a:r>
              <a:rPr lang="sv-SE" baseline="0" dirty="0" smtClean="0"/>
              <a:t> NYTT”.</a:t>
            </a:r>
          </a:p>
          <a:p>
            <a:endParaRPr lang="sv-SE" baseline="0" dirty="0" smtClean="0"/>
          </a:p>
          <a:p>
            <a:r>
              <a:rPr lang="sv-SE" baseline="0" dirty="0" err="1" smtClean="0"/>
              <a:t>Single</a:t>
            </a:r>
            <a:r>
              <a:rPr lang="sv-SE" baseline="0" dirty="0" smtClean="0"/>
              <a:t> </a:t>
            </a:r>
            <a:r>
              <a:rPr lang="sv-SE" baseline="0" dirty="0" err="1" smtClean="0"/>
              <a:t>one</a:t>
            </a:r>
            <a:r>
              <a:rPr lang="sv-SE" baseline="0" dirty="0" smtClean="0"/>
              <a:t> inloggning dvs inget nytt lösenord att hålla reda på, då du är inloggad på datorn känner Canea ONE av vem du är och du loggas in automatiskt</a:t>
            </a:r>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23FB266A-F969-1D46-8FC7-DFCA69D6EFD0}" type="slidenum">
              <a:rPr lang="sv-SE" smtClean="0"/>
              <a:t>5</a:t>
            </a:fld>
            <a:endParaRPr lang="sv-SE" dirty="0"/>
          </a:p>
        </p:txBody>
      </p:sp>
    </p:spTree>
    <p:extLst>
      <p:ext uri="{BB962C8B-B14F-4D97-AF65-F5344CB8AC3E}">
        <p14:creationId xmlns:p14="http://schemas.microsoft.com/office/powerpoint/2010/main" val="702399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Canea ONE är webbaserad dvs det används</a:t>
            </a:r>
            <a:r>
              <a:rPr lang="sv-SE" baseline="0" dirty="0" smtClean="0"/>
              <a:t> via en hemsida www.canea.mk.se. </a:t>
            </a:r>
          </a:p>
          <a:p>
            <a:endParaRPr lang="sv-SE" baseline="0" dirty="0" smtClean="0"/>
          </a:p>
          <a:p>
            <a:r>
              <a:rPr lang="sv-SE" baseline="0" dirty="0" smtClean="0"/>
              <a:t>Så här ser startsidan ut.</a:t>
            </a:r>
          </a:p>
        </p:txBody>
      </p:sp>
      <p:sp>
        <p:nvSpPr>
          <p:cNvPr id="4" name="Platshållare för bildnummer 3"/>
          <p:cNvSpPr>
            <a:spLocks noGrp="1"/>
          </p:cNvSpPr>
          <p:nvPr>
            <p:ph type="sldNum" sz="quarter" idx="10"/>
          </p:nvPr>
        </p:nvSpPr>
        <p:spPr/>
        <p:txBody>
          <a:bodyPr/>
          <a:lstStyle/>
          <a:p>
            <a:fld id="{23FB266A-F969-1D46-8FC7-DFCA69D6EFD0}" type="slidenum">
              <a:rPr lang="sv-SE" smtClean="0"/>
              <a:t>6</a:t>
            </a:fld>
            <a:endParaRPr lang="sv-SE"/>
          </a:p>
        </p:txBody>
      </p:sp>
    </p:spTree>
    <p:extLst>
      <p:ext uri="{BB962C8B-B14F-4D97-AF65-F5344CB8AC3E}">
        <p14:creationId xmlns:p14="http://schemas.microsoft.com/office/powerpoint/2010/main" val="1854274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1" kern="1200" dirty="0" smtClean="0">
                <a:solidFill>
                  <a:schemeClr val="tx1"/>
                </a:solidFill>
                <a:effectLst/>
                <a:latin typeface="+mn-lt"/>
                <a:ea typeface="+mn-ea"/>
                <a:cs typeface="+mn-cs"/>
              </a:rPr>
              <a:t>Följande funktioner finns på startsidan</a:t>
            </a:r>
          </a:p>
          <a:p>
            <a:endParaRPr lang="sv-SE" sz="1200" b="1"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Nyheter</a:t>
            </a:r>
          </a:p>
          <a:p>
            <a:r>
              <a:rPr lang="sv-SE" sz="1200" b="0" kern="1200" dirty="0" smtClean="0">
                <a:solidFill>
                  <a:schemeClr val="tx1"/>
                </a:solidFill>
                <a:effectLst/>
                <a:latin typeface="+mn-lt"/>
                <a:ea typeface="+mn-ea"/>
                <a:cs typeface="+mn-cs"/>
              </a:rPr>
              <a:t>Nyheter i ledningssystemet</a:t>
            </a:r>
            <a:r>
              <a:rPr lang="sv-SE" sz="1200" b="0" kern="1200" baseline="0" dirty="0" smtClean="0">
                <a:solidFill>
                  <a:schemeClr val="tx1"/>
                </a:solidFill>
                <a:effectLst/>
                <a:latin typeface="+mn-lt"/>
                <a:ea typeface="+mn-ea"/>
                <a:cs typeface="+mn-cs"/>
              </a:rPr>
              <a:t> som t ex nya publicerade riktlinjer</a:t>
            </a:r>
          </a:p>
          <a:p>
            <a:endParaRPr lang="sv-SE" sz="1200" b="0" kern="1200" baseline="0" dirty="0" smtClean="0">
              <a:solidFill>
                <a:schemeClr val="tx1"/>
              </a:solidFill>
              <a:effectLst/>
              <a:latin typeface="+mn-lt"/>
              <a:ea typeface="+mn-ea"/>
              <a:cs typeface="+mn-cs"/>
            </a:endParaRPr>
          </a:p>
          <a:p>
            <a:r>
              <a:rPr lang="sv-SE" sz="1200" b="1" kern="1200" baseline="0" dirty="0" smtClean="0">
                <a:solidFill>
                  <a:schemeClr val="tx1"/>
                </a:solidFill>
                <a:effectLst/>
                <a:latin typeface="+mn-lt"/>
                <a:ea typeface="+mn-ea"/>
                <a:cs typeface="+mn-cs"/>
              </a:rPr>
              <a:t>Läskvittenser</a:t>
            </a:r>
          </a:p>
          <a:p>
            <a:r>
              <a:rPr lang="sv-SE" sz="1200" b="0" kern="1200" baseline="0" dirty="0" smtClean="0">
                <a:solidFill>
                  <a:schemeClr val="tx1"/>
                </a:solidFill>
                <a:effectLst/>
                <a:latin typeface="+mn-lt"/>
                <a:ea typeface="+mn-ea"/>
                <a:cs typeface="+mn-cs"/>
              </a:rPr>
              <a:t>Här hittar du de dokument som du har att läskvittera</a:t>
            </a:r>
          </a:p>
          <a:p>
            <a:endParaRPr lang="sv-SE" sz="1200" b="0" kern="1200" baseline="0" dirty="0" smtClean="0">
              <a:solidFill>
                <a:schemeClr val="tx1"/>
              </a:solidFill>
              <a:effectLst/>
              <a:latin typeface="+mn-lt"/>
              <a:ea typeface="+mn-ea"/>
              <a:cs typeface="+mn-cs"/>
            </a:endParaRPr>
          </a:p>
          <a:p>
            <a:r>
              <a:rPr lang="sv-SE" sz="1200" b="1" kern="1200" baseline="0" dirty="0" smtClean="0">
                <a:solidFill>
                  <a:schemeClr val="tx1"/>
                </a:solidFill>
                <a:effectLst/>
                <a:latin typeface="+mn-lt"/>
                <a:ea typeface="+mn-ea"/>
                <a:cs typeface="+mn-cs"/>
              </a:rPr>
              <a:t>Favoritdokument</a:t>
            </a:r>
          </a:p>
          <a:p>
            <a:r>
              <a:rPr lang="sv-SE" sz="1200" b="0" kern="1200" baseline="0" dirty="0" smtClean="0">
                <a:solidFill>
                  <a:schemeClr val="tx1"/>
                </a:solidFill>
                <a:effectLst/>
                <a:latin typeface="+mn-lt"/>
                <a:ea typeface="+mn-ea"/>
                <a:cs typeface="+mn-cs"/>
              </a:rPr>
              <a:t>Här finns de dokument som du har favoritmarkerat (mer info om hur du gör detta kommer senare) så att du enkelt kan nå de dokument som du oftast använder</a:t>
            </a:r>
          </a:p>
          <a:p>
            <a:endParaRPr lang="sv-SE" sz="1200" b="0" kern="1200" baseline="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Mina lokala</a:t>
            </a:r>
            <a:r>
              <a:rPr lang="sv-SE" sz="1200" b="1" kern="1200" baseline="0" dirty="0" smtClean="0">
                <a:solidFill>
                  <a:schemeClr val="tx1"/>
                </a:solidFill>
                <a:effectLst/>
                <a:latin typeface="+mn-lt"/>
                <a:ea typeface="+mn-ea"/>
                <a:cs typeface="+mn-cs"/>
              </a:rPr>
              <a:t> rutiner</a:t>
            </a:r>
            <a:endParaRPr lang="sv-SE" sz="1200" b="1"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Här kommer du till de lokala rutiner och stödjande</a:t>
            </a:r>
            <a:r>
              <a:rPr lang="sv-SE" sz="1200" kern="1200" baseline="0" dirty="0" smtClean="0">
                <a:solidFill>
                  <a:schemeClr val="tx1"/>
                </a:solidFill>
                <a:effectLst/>
                <a:latin typeface="+mn-lt"/>
                <a:ea typeface="+mn-ea"/>
                <a:cs typeface="+mn-cs"/>
              </a:rPr>
              <a:t> dokument</a:t>
            </a:r>
            <a:r>
              <a:rPr lang="sv-SE" sz="1200" kern="1200" dirty="0" smtClean="0">
                <a:solidFill>
                  <a:schemeClr val="tx1"/>
                </a:solidFill>
                <a:effectLst/>
                <a:latin typeface="+mn-lt"/>
                <a:ea typeface="+mn-ea"/>
                <a:cs typeface="+mn-cs"/>
              </a:rPr>
              <a:t> som har skapats på</a:t>
            </a:r>
            <a:r>
              <a:rPr lang="sv-SE" sz="1200" kern="1200" baseline="0" dirty="0" smtClean="0">
                <a:solidFill>
                  <a:schemeClr val="tx1"/>
                </a:solidFill>
                <a:effectLst/>
                <a:latin typeface="+mn-lt"/>
                <a:ea typeface="+mn-ea"/>
                <a:cs typeface="+mn-cs"/>
              </a:rPr>
              <a:t> din</a:t>
            </a:r>
            <a:r>
              <a:rPr lang="sv-SE" sz="1200" kern="1200" dirty="0" smtClean="0">
                <a:solidFill>
                  <a:schemeClr val="tx1"/>
                </a:solidFill>
                <a:effectLst/>
                <a:latin typeface="+mn-lt"/>
                <a:ea typeface="+mn-ea"/>
                <a:cs typeface="+mn-cs"/>
              </a:rPr>
              <a:t> enhet</a:t>
            </a:r>
          </a:p>
          <a:p>
            <a:endParaRPr lang="sv-SE" sz="1200" b="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Snabbåtkomst</a:t>
            </a:r>
          </a:p>
          <a:p>
            <a:r>
              <a:rPr lang="sv-SE" sz="1200" b="0" kern="1200" dirty="0" smtClean="0">
                <a:solidFill>
                  <a:schemeClr val="tx1"/>
                </a:solidFill>
                <a:effectLst/>
                <a:latin typeface="+mn-lt"/>
                <a:ea typeface="+mn-ea"/>
                <a:cs typeface="+mn-cs"/>
              </a:rPr>
              <a:t>Här</a:t>
            </a:r>
            <a:r>
              <a:rPr lang="sv-SE" sz="1200" b="0" kern="1200" baseline="0" dirty="0" smtClean="0">
                <a:solidFill>
                  <a:schemeClr val="tx1"/>
                </a:solidFill>
                <a:effectLst/>
                <a:latin typeface="+mn-lt"/>
                <a:ea typeface="+mn-ea"/>
                <a:cs typeface="+mn-cs"/>
              </a:rPr>
              <a:t> finns genvägar till respektive områdes styrande dokument</a:t>
            </a:r>
          </a:p>
          <a:p>
            <a:endParaRPr lang="sv-SE" sz="1200" b="0" kern="1200" baseline="0" dirty="0" smtClean="0">
              <a:solidFill>
                <a:schemeClr val="tx1"/>
              </a:solidFill>
              <a:effectLst/>
              <a:latin typeface="+mn-lt"/>
              <a:ea typeface="+mn-ea"/>
              <a:cs typeface="+mn-cs"/>
            </a:endParaRPr>
          </a:p>
          <a:p>
            <a:r>
              <a:rPr lang="sv-SE" sz="1200" b="1" kern="1200" baseline="0" dirty="0" smtClean="0">
                <a:solidFill>
                  <a:schemeClr val="tx1"/>
                </a:solidFill>
                <a:effectLst/>
                <a:latin typeface="+mn-lt"/>
                <a:ea typeface="+mn-ea"/>
                <a:cs typeface="+mn-cs"/>
              </a:rPr>
              <a:t>Processkarta</a:t>
            </a:r>
          </a:p>
          <a:p>
            <a:r>
              <a:rPr lang="sv-SE" sz="1200" b="0" kern="1200" baseline="0" dirty="0" smtClean="0">
                <a:solidFill>
                  <a:schemeClr val="tx1"/>
                </a:solidFill>
                <a:effectLst/>
                <a:latin typeface="+mn-lt"/>
                <a:ea typeface="+mn-ea"/>
                <a:cs typeface="+mn-cs"/>
              </a:rPr>
              <a:t>För socialtjänstprocessen och hälso- och sjukvårdsprocessen</a:t>
            </a:r>
          </a:p>
          <a:p>
            <a:pPr marL="0" marR="0" lvl="0" indent="0" algn="l" defTabSz="4572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Här kommer det framöver att vara möjligt att klicka på varje processteg för att se de styrdokument som gäller specifikt där </a:t>
            </a:r>
          </a:p>
          <a:p>
            <a:endParaRPr lang="sv-SE" sz="1200" b="1"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Mina inställningar </a:t>
            </a:r>
          </a:p>
          <a:p>
            <a:r>
              <a:rPr lang="sv-SE" sz="1200" kern="1200" dirty="0" smtClean="0">
                <a:solidFill>
                  <a:schemeClr val="tx1"/>
                </a:solidFill>
                <a:effectLst/>
                <a:latin typeface="+mn-lt"/>
                <a:ea typeface="+mn-ea"/>
                <a:cs typeface="+mn-cs"/>
              </a:rPr>
              <a:t>Här finns inställningar för ditt konto i Canea ONE. Här kan du t ex:</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Byta lösenord genom att klicka på nyckelknippan</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Byta systemspråk</a:t>
            </a:r>
          </a:p>
          <a:p>
            <a:pPr lvl="0"/>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Sök</a:t>
            </a:r>
          </a:p>
          <a:p>
            <a:r>
              <a:rPr lang="sv-SE" sz="1200" kern="1200" dirty="0" smtClean="0">
                <a:solidFill>
                  <a:schemeClr val="tx1"/>
                </a:solidFill>
                <a:effectLst/>
                <a:latin typeface="+mn-lt"/>
                <a:ea typeface="+mn-ea"/>
                <a:cs typeface="+mn-cs"/>
              </a:rPr>
              <a:t>Genom att skriva ett ord i sökrutan och klicka på ”</a:t>
            </a:r>
            <a:r>
              <a:rPr lang="sv-SE" sz="1200" kern="1200" dirty="0" err="1" smtClean="0">
                <a:solidFill>
                  <a:schemeClr val="tx1"/>
                </a:solidFill>
                <a:effectLst/>
                <a:latin typeface="+mn-lt"/>
                <a:ea typeface="+mn-ea"/>
                <a:cs typeface="+mn-cs"/>
              </a:rPr>
              <a:t>enter</a:t>
            </a:r>
            <a:r>
              <a:rPr lang="sv-SE" sz="1200" kern="1200" dirty="0" smtClean="0">
                <a:solidFill>
                  <a:schemeClr val="tx1"/>
                </a:solidFill>
                <a:effectLst/>
                <a:latin typeface="+mn-lt"/>
                <a:ea typeface="+mn-ea"/>
                <a:cs typeface="+mn-cs"/>
              </a:rPr>
              <a:t>” eller på förstoringsglaset får du fram alla dokument som i titel eller dokumenttext innehåller det valda ordet. </a:t>
            </a:r>
          </a:p>
          <a:p>
            <a:endParaRPr lang="sv-SE" dirty="0"/>
          </a:p>
        </p:txBody>
      </p:sp>
      <p:sp>
        <p:nvSpPr>
          <p:cNvPr id="4" name="Platshållare för bildnummer 3"/>
          <p:cNvSpPr>
            <a:spLocks noGrp="1"/>
          </p:cNvSpPr>
          <p:nvPr>
            <p:ph type="sldNum" sz="quarter" idx="10"/>
          </p:nvPr>
        </p:nvSpPr>
        <p:spPr/>
        <p:txBody>
          <a:bodyPr/>
          <a:lstStyle/>
          <a:p>
            <a:fld id="{23FB266A-F969-1D46-8FC7-DFCA69D6EFD0}" type="slidenum">
              <a:rPr lang="sv-SE" smtClean="0"/>
              <a:t>7</a:t>
            </a:fld>
            <a:endParaRPr lang="sv-SE"/>
          </a:p>
        </p:txBody>
      </p:sp>
    </p:spTree>
    <p:extLst>
      <p:ext uri="{BB962C8B-B14F-4D97-AF65-F5344CB8AC3E}">
        <p14:creationId xmlns:p14="http://schemas.microsoft.com/office/powerpoint/2010/main" val="3253185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1" kern="1200" dirty="0" smtClean="0">
                <a:solidFill>
                  <a:schemeClr val="tx1"/>
                </a:solidFill>
                <a:effectLst/>
                <a:latin typeface="+mn-lt"/>
                <a:ea typeface="+mn-ea"/>
                <a:cs typeface="+mn-cs"/>
              </a:rPr>
              <a:t>För att läsa dokument</a:t>
            </a:r>
            <a:r>
              <a:rPr lang="sv-SE" sz="1200" b="1" i="1" kern="1200" baseline="0" dirty="0" smtClean="0">
                <a:solidFill>
                  <a:schemeClr val="tx1"/>
                </a:solidFill>
                <a:effectLst/>
                <a:latin typeface="+mn-lt"/>
                <a:ea typeface="+mn-ea"/>
                <a:cs typeface="+mn-cs"/>
              </a:rPr>
              <a:t> i ledningssystemet går du till biblioteket.</a:t>
            </a:r>
          </a:p>
          <a:p>
            <a:endParaRPr lang="sv-SE" sz="1200" kern="1200" baseline="0" dirty="0" smtClean="0">
              <a:solidFill>
                <a:schemeClr val="tx1"/>
              </a:solidFill>
              <a:effectLst/>
              <a:latin typeface="+mn-lt"/>
              <a:ea typeface="+mn-ea"/>
              <a:cs typeface="+mn-cs"/>
            </a:endParaRPr>
          </a:p>
          <a:p>
            <a:r>
              <a:rPr lang="sv-SE" sz="1200" kern="1200" baseline="0" dirty="0" smtClean="0">
                <a:solidFill>
                  <a:schemeClr val="tx1"/>
                </a:solidFill>
                <a:effectLst/>
                <a:latin typeface="+mn-lt"/>
                <a:ea typeface="+mn-ea"/>
                <a:cs typeface="+mn-cs"/>
              </a:rPr>
              <a:t>Kicka på </a:t>
            </a:r>
            <a:r>
              <a:rPr lang="sv-SE" sz="1200" b="1" kern="1200" baseline="0" dirty="0" smtClean="0">
                <a:solidFill>
                  <a:schemeClr val="tx1"/>
                </a:solidFill>
                <a:effectLst/>
                <a:latin typeface="+mn-lt"/>
                <a:ea typeface="+mn-ea"/>
                <a:cs typeface="+mn-cs"/>
              </a:rPr>
              <a:t>Dokument</a:t>
            </a:r>
            <a:r>
              <a:rPr lang="sv-SE" sz="1200" kern="1200" baseline="0" dirty="0" smtClean="0">
                <a:solidFill>
                  <a:schemeClr val="tx1"/>
                </a:solidFill>
                <a:effectLst/>
                <a:latin typeface="+mn-lt"/>
                <a:ea typeface="+mn-ea"/>
                <a:cs typeface="+mn-cs"/>
              </a:rPr>
              <a:t> och sedan </a:t>
            </a:r>
            <a:r>
              <a:rPr lang="sv-SE" sz="1200" b="1" kern="1200" baseline="0" dirty="0" smtClean="0">
                <a:solidFill>
                  <a:schemeClr val="tx1"/>
                </a:solidFill>
                <a:effectLst/>
                <a:latin typeface="+mn-lt"/>
                <a:ea typeface="+mn-ea"/>
                <a:cs typeface="+mn-cs"/>
              </a:rPr>
              <a:t>på</a:t>
            </a:r>
            <a:r>
              <a:rPr lang="sv-SE" sz="1200" kern="1200" baseline="0" dirty="0" smtClean="0">
                <a:solidFill>
                  <a:schemeClr val="tx1"/>
                </a:solidFill>
                <a:effectLst/>
                <a:latin typeface="+mn-lt"/>
                <a:ea typeface="+mn-ea"/>
                <a:cs typeface="+mn-cs"/>
              </a:rPr>
              <a:t> Bibliotek</a:t>
            </a:r>
          </a:p>
          <a:p>
            <a:endParaRPr lang="sv-SE" sz="1200" kern="1200" baseline="0" dirty="0" smtClean="0">
              <a:solidFill>
                <a:schemeClr val="tx1"/>
              </a:solidFill>
              <a:effectLst/>
              <a:latin typeface="+mn-lt"/>
              <a:ea typeface="+mn-ea"/>
              <a:cs typeface="+mn-cs"/>
            </a:endParaRPr>
          </a:p>
          <a:p>
            <a:r>
              <a:rPr lang="sv-SE" sz="1200" kern="1200" baseline="0" dirty="0" smtClean="0">
                <a:solidFill>
                  <a:schemeClr val="tx1"/>
                </a:solidFill>
                <a:effectLst/>
                <a:latin typeface="+mn-lt"/>
                <a:ea typeface="+mn-ea"/>
                <a:cs typeface="+mn-cs"/>
              </a:rPr>
              <a:t>Under </a:t>
            </a:r>
            <a:r>
              <a:rPr lang="sv-SE" sz="1200" b="1" kern="1200" baseline="0" dirty="0" smtClean="0">
                <a:solidFill>
                  <a:schemeClr val="tx1"/>
                </a:solidFill>
                <a:effectLst/>
                <a:latin typeface="+mn-lt"/>
                <a:ea typeface="+mn-ea"/>
                <a:cs typeface="+mn-cs"/>
              </a:rPr>
              <a:t>Gemensamma</a:t>
            </a:r>
            <a:r>
              <a:rPr lang="sv-SE" sz="1200" kern="1200" baseline="0" dirty="0" smtClean="0">
                <a:solidFill>
                  <a:schemeClr val="tx1"/>
                </a:solidFill>
                <a:effectLst/>
                <a:latin typeface="+mn-lt"/>
                <a:ea typeface="+mn-ea"/>
                <a:cs typeface="+mn-cs"/>
              </a:rPr>
              <a:t> </a:t>
            </a:r>
            <a:r>
              <a:rPr lang="sv-SE" sz="1200" b="1" kern="1200" baseline="0" dirty="0" smtClean="0">
                <a:solidFill>
                  <a:schemeClr val="tx1"/>
                </a:solidFill>
                <a:effectLst/>
                <a:latin typeface="+mn-lt"/>
                <a:ea typeface="+mn-ea"/>
                <a:cs typeface="+mn-cs"/>
              </a:rPr>
              <a:t>vyer</a:t>
            </a:r>
            <a:r>
              <a:rPr lang="sv-SE" sz="1200" kern="1200" baseline="0" dirty="0" smtClean="0">
                <a:solidFill>
                  <a:schemeClr val="tx1"/>
                </a:solidFill>
                <a:effectLst/>
                <a:latin typeface="+mn-lt"/>
                <a:ea typeface="+mn-ea"/>
                <a:cs typeface="+mn-cs"/>
              </a:rPr>
              <a:t> klickar du på </a:t>
            </a:r>
            <a:r>
              <a:rPr lang="sv-SE" sz="1200" b="1" kern="1200" baseline="0" dirty="0" smtClean="0">
                <a:solidFill>
                  <a:schemeClr val="tx1"/>
                </a:solidFill>
                <a:effectLst/>
                <a:latin typeface="+mn-lt"/>
                <a:ea typeface="+mn-ea"/>
                <a:cs typeface="+mn-cs"/>
              </a:rPr>
              <a:t>VOF</a:t>
            </a:r>
            <a:r>
              <a:rPr lang="sv-SE" sz="1200" b="0" kern="1200" baseline="0" dirty="0" smtClean="0">
                <a:solidFill>
                  <a:schemeClr val="tx1"/>
                </a:solidFill>
                <a:effectLst/>
                <a:latin typeface="+mn-lt"/>
                <a:ea typeface="+mn-ea"/>
                <a:cs typeface="+mn-cs"/>
              </a:rPr>
              <a:t>, här finns de vyer som skapats för vård- och omsorgsförvaltningen</a:t>
            </a:r>
            <a:endParaRPr lang="sv-SE" sz="1200" b="1" kern="1200" baseline="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I biblioteket hittar du det som i Canea ONE kallas för vyer. Vyerna har skapats för att sortera styrdokument på olika sätt. I varje vy hittar du följande information om dokumentet:</a:t>
            </a:r>
          </a:p>
          <a:p>
            <a:pPr lvl="0"/>
            <a:endParaRPr lang="sv-SE"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Titel</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Dokumenttyp</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Process</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Delprocess 1</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Kvalitetsområde</a:t>
            </a:r>
          </a:p>
          <a:p>
            <a:pPr marL="171450" lvl="0" indent="-171450">
              <a:buFont typeface="Arial" panose="020B0604020202020204" pitchFamily="34" charset="0"/>
              <a:buChar char="•"/>
            </a:pPr>
            <a:r>
              <a:rPr lang="sv-SE" sz="1200" kern="1200" dirty="0" smtClean="0">
                <a:solidFill>
                  <a:schemeClr val="tx1"/>
                </a:solidFill>
                <a:effectLst/>
                <a:latin typeface="+mn-lt"/>
                <a:ea typeface="+mn-ea"/>
                <a:cs typeface="+mn-cs"/>
              </a:rPr>
              <a:t>Publiceringsdatum</a:t>
            </a:r>
          </a:p>
          <a:p>
            <a:endParaRPr lang="sv-SE" dirty="0"/>
          </a:p>
        </p:txBody>
      </p:sp>
      <p:sp>
        <p:nvSpPr>
          <p:cNvPr id="4" name="Platshållare för bildnummer 3"/>
          <p:cNvSpPr>
            <a:spLocks noGrp="1"/>
          </p:cNvSpPr>
          <p:nvPr>
            <p:ph type="sldNum" sz="quarter" idx="10"/>
          </p:nvPr>
        </p:nvSpPr>
        <p:spPr/>
        <p:txBody>
          <a:bodyPr/>
          <a:lstStyle/>
          <a:p>
            <a:fld id="{23FB266A-F969-1D46-8FC7-DFCA69D6EFD0}" type="slidenum">
              <a:rPr lang="sv-SE" smtClean="0"/>
              <a:t>8</a:t>
            </a:fld>
            <a:endParaRPr lang="sv-SE"/>
          </a:p>
        </p:txBody>
      </p:sp>
    </p:spTree>
    <p:extLst>
      <p:ext uri="{BB962C8B-B14F-4D97-AF65-F5344CB8AC3E}">
        <p14:creationId xmlns:p14="http://schemas.microsoft.com/office/powerpoint/2010/main" val="4113158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b="1" i="1" dirty="0" smtClean="0"/>
              <a:t>Vi går igenom de vyer som troligen</a:t>
            </a:r>
            <a:r>
              <a:rPr lang="sv-SE" b="1" i="1" baseline="0" dirty="0" smtClean="0"/>
              <a:t> är vanligast att använda</a:t>
            </a:r>
            <a:endParaRPr lang="sv-SE" b="1" i="1" dirty="0" smtClean="0"/>
          </a:p>
          <a:p>
            <a:endParaRPr lang="sv-SE" dirty="0" smtClean="0"/>
          </a:p>
          <a:p>
            <a:r>
              <a:rPr lang="sv-SE" sz="1200" b="1" i="0" kern="1200" dirty="0" smtClean="0">
                <a:solidFill>
                  <a:schemeClr val="tx1"/>
                </a:solidFill>
                <a:effectLst/>
                <a:latin typeface="+mn-lt"/>
                <a:ea typeface="+mn-ea"/>
                <a:cs typeface="+mn-cs"/>
              </a:rPr>
              <a:t>Mina lokala rutiner </a:t>
            </a:r>
          </a:p>
          <a:p>
            <a:r>
              <a:rPr lang="sv-SE" sz="1200" kern="1200" dirty="0" smtClean="0">
                <a:solidFill>
                  <a:schemeClr val="tx1"/>
                </a:solidFill>
                <a:effectLst/>
                <a:latin typeface="+mn-lt"/>
                <a:ea typeface="+mn-ea"/>
                <a:cs typeface="+mn-cs"/>
              </a:rPr>
              <a:t>Här finns de styrdokument som skapats på den enhet som du arbetar på. Det gäller lokala rutiner och stödjande dokument för lokala rutiner.</a:t>
            </a:r>
          </a:p>
          <a:p>
            <a:endParaRPr lang="sv-SE" sz="1200" b="1" i="1" kern="1200" dirty="0" smtClean="0">
              <a:solidFill>
                <a:schemeClr val="tx1"/>
              </a:solidFill>
              <a:effectLst/>
              <a:latin typeface="+mn-lt"/>
              <a:ea typeface="+mn-ea"/>
              <a:cs typeface="+mn-cs"/>
            </a:endParaRPr>
          </a:p>
          <a:p>
            <a:r>
              <a:rPr lang="sv-SE" sz="1200" b="1" i="0" kern="1200" dirty="0" smtClean="0">
                <a:solidFill>
                  <a:schemeClr val="tx1"/>
                </a:solidFill>
                <a:effectLst/>
                <a:latin typeface="+mn-lt"/>
                <a:ea typeface="+mn-ea"/>
                <a:cs typeface="+mn-cs"/>
              </a:rPr>
              <a:t>Alla dokument</a:t>
            </a:r>
          </a:p>
          <a:p>
            <a:r>
              <a:rPr lang="sv-SE" sz="1200" kern="1200" dirty="0" smtClean="0">
                <a:solidFill>
                  <a:schemeClr val="tx1"/>
                </a:solidFill>
                <a:effectLst/>
                <a:latin typeface="+mn-lt"/>
                <a:ea typeface="+mn-ea"/>
                <a:cs typeface="+mn-cs"/>
              </a:rPr>
              <a:t>Alla dokument i ledningssystemet.</a:t>
            </a:r>
          </a:p>
          <a:p>
            <a:endParaRPr lang="sv-SE" sz="1200" b="1" i="1" kern="1200" dirty="0" smtClean="0">
              <a:solidFill>
                <a:schemeClr val="tx1"/>
              </a:solidFill>
              <a:effectLst/>
              <a:latin typeface="+mn-lt"/>
              <a:ea typeface="+mn-ea"/>
              <a:cs typeface="+mn-cs"/>
            </a:endParaRPr>
          </a:p>
          <a:p>
            <a:pPr algn="l"/>
            <a:r>
              <a:rPr lang="sv-SE" sz="1200" b="1" i="0" kern="1200" dirty="0" smtClean="0">
                <a:solidFill>
                  <a:schemeClr val="tx1"/>
                </a:solidFill>
                <a:effectLst/>
                <a:latin typeface="+mn-lt"/>
                <a:ea typeface="+mn-ea"/>
                <a:cs typeface="+mn-cs"/>
              </a:rPr>
              <a:t>Alla riktlinjer</a:t>
            </a:r>
          </a:p>
          <a:p>
            <a:r>
              <a:rPr lang="sv-SE" sz="1200" kern="1200" dirty="0" smtClean="0">
                <a:solidFill>
                  <a:schemeClr val="tx1"/>
                </a:solidFill>
                <a:effectLst/>
                <a:latin typeface="+mn-lt"/>
                <a:ea typeface="+mn-ea"/>
                <a:cs typeface="+mn-cs"/>
              </a:rPr>
              <a:t>De riktlinjer som finns i ledningssystemet</a:t>
            </a:r>
          </a:p>
          <a:p>
            <a:endParaRPr lang="sv-SE" sz="1200" b="1" i="1" kern="1200" dirty="0" smtClean="0">
              <a:solidFill>
                <a:schemeClr val="tx1"/>
              </a:solidFill>
              <a:effectLst/>
              <a:latin typeface="+mn-lt"/>
              <a:ea typeface="+mn-ea"/>
              <a:cs typeface="+mn-cs"/>
            </a:endParaRPr>
          </a:p>
          <a:p>
            <a:r>
              <a:rPr lang="sv-SE" sz="1200" b="1" i="0" kern="1200" dirty="0" smtClean="0">
                <a:solidFill>
                  <a:schemeClr val="tx1"/>
                </a:solidFill>
                <a:effectLst/>
                <a:latin typeface="+mn-lt"/>
                <a:ea typeface="+mn-ea"/>
                <a:cs typeface="+mn-cs"/>
              </a:rPr>
              <a:t>Kvalitetsområde </a:t>
            </a:r>
          </a:p>
          <a:p>
            <a:r>
              <a:rPr lang="sv-SE" sz="1200" kern="1200" dirty="0" smtClean="0">
                <a:solidFill>
                  <a:schemeClr val="tx1"/>
                </a:solidFill>
                <a:effectLst/>
                <a:latin typeface="+mn-lt"/>
                <a:ea typeface="+mn-ea"/>
                <a:cs typeface="+mn-cs"/>
              </a:rPr>
              <a:t>I denna vy väljer du i rullistan ”kvalitetsområde” ett kvalitetsområde och kan på så sätt se alla styrdokument som hör till det området. </a:t>
            </a:r>
          </a:p>
        </p:txBody>
      </p:sp>
      <p:sp>
        <p:nvSpPr>
          <p:cNvPr id="4" name="Platshållare för bildnummer 3"/>
          <p:cNvSpPr>
            <a:spLocks noGrp="1"/>
          </p:cNvSpPr>
          <p:nvPr>
            <p:ph type="sldNum" sz="quarter" idx="10"/>
          </p:nvPr>
        </p:nvSpPr>
        <p:spPr/>
        <p:txBody>
          <a:bodyPr/>
          <a:lstStyle/>
          <a:p>
            <a:fld id="{23FB266A-F969-1D46-8FC7-DFCA69D6EFD0}" type="slidenum">
              <a:rPr lang="sv-SE" smtClean="0"/>
              <a:t>9</a:t>
            </a:fld>
            <a:endParaRPr lang="sv-SE"/>
          </a:p>
        </p:txBody>
      </p:sp>
    </p:spTree>
    <p:extLst>
      <p:ext uri="{BB962C8B-B14F-4D97-AF65-F5344CB8AC3E}">
        <p14:creationId xmlns:p14="http://schemas.microsoft.com/office/powerpoint/2010/main" val="997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unkt 2 spalt">
    <p:spTree>
      <p:nvGrpSpPr>
        <p:cNvPr id="1" name=""/>
        <p:cNvGrpSpPr/>
        <p:nvPr/>
      </p:nvGrpSpPr>
      <p:grpSpPr>
        <a:xfrm>
          <a:off x="0" y="0"/>
          <a:ext cx="0" cy="0"/>
          <a:chOff x="0" y="0"/>
          <a:chExt cx="0" cy="0"/>
        </a:xfrm>
      </p:grpSpPr>
      <p:sp>
        <p:nvSpPr>
          <p:cNvPr id="7" name="Freeform 1"/>
          <p:cNvSpPr>
            <a:spLocks noChangeArrowheads="1"/>
          </p:cNvSpPr>
          <p:nvPr userDrawn="1"/>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solidFill>
            <a:schemeClr val="accent1"/>
          </a:solidFill>
          <a:ln>
            <a:noFill/>
          </a:ln>
          <a:effectLst/>
        </p:spPr>
        <p:txBody>
          <a:bodyPr wrap="none" anchor="ctr"/>
          <a:lstStyle/>
          <a:p>
            <a:endParaRPr lang="sv-SE" dirty="0"/>
          </a:p>
        </p:txBody>
      </p:sp>
    </p:spTree>
    <p:extLst>
      <p:ext uri="{BB962C8B-B14F-4D97-AF65-F5344CB8AC3E}">
        <p14:creationId xmlns:p14="http://schemas.microsoft.com/office/powerpoint/2010/main" val="110430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Helsidesbild">
    <p:bg>
      <p:bgRef idx="1001">
        <a:schemeClr val="bg1"/>
      </p:bgRef>
    </p:bg>
    <p:spTree>
      <p:nvGrpSpPr>
        <p:cNvPr id="1" name=""/>
        <p:cNvGrpSpPr/>
        <p:nvPr/>
      </p:nvGrpSpPr>
      <p:grpSpPr>
        <a:xfrm>
          <a:off x="0" y="0"/>
          <a:ext cx="0" cy="0"/>
          <a:chOff x="0" y="0"/>
          <a:chExt cx="0" cy="0"/>
        </a:xfrm>
      </p:grpSpPr>
      <p:sp>
        <p:nvSpPr>
          <p:cNvPr id="4" name="Rektangel 3"/>
          <p:cNvSpPr/>
          <p:nvPr userDrawn="1"/>
        </p:nvSpPr>
        <p:spPr bwMode="auto">
          <a:xfrm>
            <a:off x="0" y="0"/>
            <a:ext cx="9144000" cy="5143500"/>
          </a:xfrm>
          <a:prstGeom prst="rect">
            <a:avLst/>
          </a:prstGeom>
          <a:solidFill>
            <a:schemeClr val="accent4"/>
          </a:solidFill>
          <a:ln>
            <a:noFill/>
          </a:ln>
          <a:effectLst/>
        </p:spPr>
        <p:txBody>
          <a:bodyPr wrap="none" rtlCol="0" anchor="ctr"/>
          <a:lstStyle/>
          <a:p>
            <a:pPr algn="ctr"/>
            <a:endParaRPr lang="sv-SE" dirty="0"/>
          </a:p>
        </p:txBody>
      </p:sp>
      <p:grpSp>
        <p:nvGrpSpPr>
          <p:cNvPr id="5" name="Grupp 4"/>
          <p:cNvGrpSpPr/>
          <p:nvPr userDrawn="1"/>
        </p:nvGrpSpPr>
        <p:grpSpPr>
          <a:xfrm>
            <a:off x="0" y="3790449"/>
            <a:ext cx="9144000" cy="1573920"/>
            <a:chOff x="0" y="3790449"/>
            <a:chExt cx="9144000" cy="1573920"/>
          </a:xfrm>
          <a:solidFill>
            <a:srgbClr val="FFFFFF"/>
          </a:solidFill>
        </p:grpSpPr>
        <p:sp>
          <p:nvSpPr>
            <p:cNvPr id="6"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7" name="Bildobjekt 6" descr="Molndals_Stad_Logo_ne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pic>
        <p:nvPicPr>
          <p:cNvPr id="2" name="Bildobjekt 1" descr="Molndals_Stad_Logo_PM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08043" y="4410519"/>
            <a:ext cx="539843" cy="556055"/>
          </a:xfrm>
          <a:prstGeom prst="rect">
            <a:avLst/>
          </a:prstGeom>
        </p:spPr>
      </p:pic>
      <p:sp>
        <p:nvSpPr>
          <p:cNvPr id="10" name="Rubrik 9"/>
          <p:cNvSpPr>
            <a:spLocks noGrp="1"/>
          </p:cNvSpPr>
          <p:nvPr>
            <p:ph type="title" hasCustomPrompt="1"/>
          </p:nvPr>
        </p:nvSpPr>
        <p:spPr>
          <a:xfrm>
            <a:off x="917717" y="1173151"/>
            <a:ext cx="7308566" cy="1973610"/>
          </a:xfrm>
          <a:prstGeom prst="rect">
            <a:avLst/>
          </a:prstGeom>
        </p:spPr>
        <p:txBody>
          <a:bodyPr vert="horz" anchor="ctr"/>
          <a:lstStyle>
            <a:lvl1pPr algn="ctr">
              <a:defRPr sz="4800">
                <a:solidFill>
                  <a:schemeClr val="bg1"/>
                </a:solidFill>
              </a:defRPr>
            </a:lvl1pPr>
          </a:lstStyle>
          <a:p>
            <a:r>
              <a:rPr lang="sv-SE" dirty="0" smtClean="0"/>
              <a:t>KAPITELINDELARE </a:t>
            </a:r>
            <a:endParaRPr lang="sv-SE" dirty="0"/>
          </a:p>
        </p:txBody>
      </p:sp>
    </p:spTree>
    <p:extLst>
      <p:ext uri="{BB962C8B-B14F-4D97-AF65-F5344CB8AC3E}">
        <p14:creationId xmlns:p14="http://schemas.microsoft.com/office/powerpoint/2010/main" val="37336439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sidesbild">
    <p:bg>
      <p:bgRef idx="1001">
        <a:schemeClr val="bg1"/>
      </p:bgRef>
    </p:bg>
    <p:spTree>
      <p:nvGrpSpPr>
        <p:cNvPr id="1" name=""/>
        <p:cNvGrpSpPr/>
        <p:nvPr/>
      </p:nvGrpSpPr>
      <p:grpSpPr>
        <a:xfrm>
          <a:off x="0" y="0"/>
          <a:ext cx="0" cy="0"/>
          <a:chOff x="0" y="0"/>
          <a:chExt cx="0" cy="0"/>
        </a:xfrm>
      </p:grpSpPr>
      <p:sp>
        <p:nvSpPr>
          <p:cNvPr id="4" name="Rektangel 3"/>
          <p:cNvSpPr/>
          <p:nvPr userDrawn="1"/>
        </p:nvSpPr>
        <p:spPr bwMode="auto">
          <a:xfrm>
            <a:off x="0" y="0"/>
            <a:ext cx="9144000" cy="5143500"/>
          </a:xfrm>
          <a:prstGeom prst="rect">
            <a:avLst/>
          </a:prstGeom>
          <a:solidFill>
            <a:schemeClr val="accent5"/>
          </a:solidFill>
          <a:ln>
            <a:noFill/>
          </a:ln>
          <a:effectLst/>
        </p:spPr>
        <p:txBody>
          <a:bodyPr wrap="none" rtlCol="0" anchor="ctr"/>
          <a:lstStyle/>
          <a:p>
            <a:pPr algn="ctr"/>
            <a:endParaRPr lang="sv-SE" dirty="0"/>
          </a:p>
        </p:txBody>
      </p:sp>
      <p:grpSp>
        <p:nvGrpSpPr>
          <p:cNvPr id="5" name="Grupp 4"/>
          <p:cNvGrpSpPr/>
          <p:nvPr userDrawn="1"/>
        </p:nvGrpSpPr>
        <p:grpSpPr>
          <a:xfrm>
            <a:off x="0" y="3790449"/>
            <a:ext cx="9144000" cy="1573920"/>
            <a:chOff x="0" y="3790449"/>
            <a:chExt cx="9144000" cy="1573920"/>
          </a:xfrm>
          <a:solidFill>
            <a:srgbClr val="FFFFFF"/>
          </a:solidFill>
        </p:grpSpPr>
        <p:sp>
          <p:nvSpPr>
            <p:cNvPr id="6"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7" name="Bildobjekt 6" descr="Molndals_Stad_Logo_ne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pic>
        <p:nvPicPr>
          <p:cNvPr id="2" name="Bildobjekt 1" descr="Molndals_Stad_Logo_PM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08043" y="4410519"/>
            <a:ext cx="539843" cy="556055"/>
          </a:xfrm>
          <a:prstGeom prst="rect">
            <a:avLst/>
          </a:prstGeom>
        </p:spPr>
      </p:pic>
      <p:sp>
        <p:nvSpPr>
          <p:cNvPr id="10" name="Rubrik 9"/>
          <p:cNvSpPr>
            <a:spLocks noGrp="1"/>
          </p:cNvSpPr>
          <p:nvPr>
            <p:ph type="title" hasCustomPrompt="1"/>
          </p:nvPr>
        </p:nvSpPr>
        <p:spPr>
          <a:xfrm>
            <a:off x="917717" y="1173151"/>
            <a:ext cx="7308566" cy="1973610"/>
          </a:xfrm>
          <a:prstGeom prst="rect">
            <a:avLst/>
          </a:prstGeom>
        </p:spPr>
        <p:txBody>
          <a:bodyPr vert="horz" anchor="ctr"/>
          <a:lstStyle>
            <a:lvl1pPr algn="ctr">
              <a:defRPr sz="4800">
                <a:solidFill>
                  <a:schemeClr val="bg1"/>
                </a:solidFill>
              </a:defRPr>
            </a:lvl1pPr>
          </a:lstStyle>
          <a:p>
            <a:r>
              <a:rPr lang="sv-SE" dirty="0" smtClean="0"/>
              <a:t>KAPITELINDELARE </a:t>
            </a:r>
            <a:endParaRPr lang="sv-SE" dirty="0"/>
          </a:p>
        </p:txBody>
      </p:sp>
    </p:spTree>
    <p:extLst>
      <p:ext uri="{BB962C8B-B14F-4D97-AF65-F5344CB8AC3E}">
        <p14:creationId xmlns:p14="http://schemas.microsoft.com/office/powerpoint/2010/main" val="30158419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elsidesbild">
    <p:bg>
      <p:bgRef idx="1001">
        <a:schemeClr val="bg1"/>
      </p:bgRef>
    </p:bg>
    <p:spTree>
      <p:nvGrpSpPr>
        <p:cNvPr id="1" name=""/>
        <p:cNvGrpSpPr/>
        <p:nvPr/>
      </p:nvGrpSpPr>
      <p:grpSpPr>
        <a:xfrm>
          <a:off x="0" y="0"/>
          <a:ext cx="0" cy="0"/>
          <a:chOff x="0" y="0"/>
          <a:chExt cx="0" cy="0"/>
        </a:xfrm>
      </p:grpSpPr>
      <p:sp>
        <p:nvSpPr>
          <p:cNvPr id="4" name="Rektangel 3"/>
          <p:cNvSpPr/>
          <p:nvPr userDrawn="1"/>
        </p:nvSpPr>
        <p:spPr bwMode="auto">
          <a:xfrm>
            <a:off x="0" y="0"/>
            <a:ext cx="9144000" cy="5143500"/>
          </a:xfrm>
          <a:prstGeom prst="rect">
            <a:avLst/>
          </a:prstGeom>
          <a:solidFill>
            <a:schemeClr val="accent6"/>
          </a:solidFill>
          <a:ln>
            <a:noFill/>
          </a:ln>
          <a:effectLst/>
        </p:spPr>
        <p:txBody>
          <a:bodyPr wrap="none" rtlCol="0" anchor="ctr"/>
          <a:lstStyle/>
          <a:p>
            <a:pPr algn="ctr"/>
            <a:endParaRPr lang="sv-SE" dirty="0"/>
          </a:p>
        </p:txBody>
      </p:sp>
      <p:grpSp>
        <p:nvGrpSpPr>
          <p:cNvPr id="5" name="Grupp 4"/>
          <p:cNvGrpSpPr/>
          <p:nvPr userDrawn="1"/>
        </p:nvGrpSpPr>
        <p:grpSpPr>
          <a:xfrm>
            <a:off x="0" y="3790449"/>
            <a:ext cx="9144000" cy="1573920"/>
            <a:chOff x="0" y="3790449"/>
            <a:chExt cx="9144000" cy="1573920"/>
          </a:xfrm>
          <a:solidFill>
            <a:srgbClr val="FFFFFF"/>
          </a:solidFill>
        </p:grpSpPr>
        <p:sp>
          <p:nvSpPr>
            <p:cNvPr id="6"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7" name="Bildobjekt 6" descr="Molndals_Stad_Logo_ne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pic>
        <p:nvPicPr>
          <p:cNvPr id="2" name="Bildobjekt 1" descr="Molndals_Stad_Logo_PM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08043" y="4410519"/>
            <a:ext cx="539843" cy="556055"/>
          </a:xfrm>
          <a:prstGeom prst="rect">
            <a:avLst/>
          </a:prstGeom>
        </p:spPr>
      </p:pic>
      <p:sp>
        <p:nvSpPr>
          <p:cNvPr id="10" name="Rubrik 9"/>
          <p:cNvSpPr>
            <a:spLocks noGrp="1"/>
          </p:cNvSpPr>
          <p:nvPr>
            <p:ph type="title" hasCustomPrompt="1"/>
          </p:nvPr>
        </p:nvSpPr>
        <p:spPr>
          <a:xfrm>
            <a:off x="917717" y="1173151"/>
            <a:ext cx="7308566" cy="1973610"/>
          </a:xfrm>
          <a:prstGeom prst="rect">
            <a:avLst/>
          </a:prstGeom>
        </p:spPr>
        <p:txBody>
          <a:bodyPr vert="horz" anchor="ctr"/>
          <a:lstStyle>
            <a:lvl1pPr algn="ctr">
              <a:defRPr sz="4800">
                <a:solidFill>
                  <a:schemeClr val="bg1"/>
                </a:solidFill>
              </a:defRPr>
            </a:lvl1pPr>
          </a:lstStyle>
          <a:p>
            <a:r>
              <a:rPr lang="sv-SE" dirty="0" smtClean="0"/>
              <a:t>KAPITELINDELARE </a:t>
            </a:r>
            <a:endParaRPr lang="sv-SE" dirty="0"/>
          </a:p>
        </p:txBody>
      </p:sp>
    </p:spTree>
    <p:extLst>
      <p:ext uri="{BB962C8B-B14F-4D97-AF65-F5344CB8AC3E}">
        <p14:creationId xmlns:p14="http://schemas.microsoft.com/office/powerpoint/2010/main" val="15944436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Helsidesbild">
    <p:bg>
      <p:bgRef idx="1001">
        <a:schemeClr val="bg1"/>
      </p:bgRef>
    </p:bg>
    <p:spTree>
      <p:nvGrpSpPr>
        <p:cNvPr id="1" name=""/>
        <p:cNvGrpSpPr/>
        <p:nvPr/>
      </p:nvGrpSpPr>
      <p:grpSpPr>
        <a:xfrm>
          <a:off x="0" y="0"/>
          <a:ext cx="0" cy="0"/>
          <a:chOff x="0" y="0"/>
          <a:chExt cx="0" cy="0"/>
        </a:xfrm>
      </p:grpSpPr>
      <p:sp>
        <p:nvSpPr>
          <p:cNvPr id="4" name="Rektangel 3"/>
          <p:cNvSpPr/>
          <p:nvPr userDrawn="1"/>
        </p:nvSpPr>
        <p:spPr bwMode="auto">
          <a:xfrm>
            <a:off x="0" y="0"/>
            <a:ext cx="9144000" cy="5143500"/>
          </a:xfrm>
          <a:prstGeom prst="rect">
            <a:avLst/>
          </a:prstGeom>
          <a:solidFill>
            <a:schemeClr val="tx2"/>
          </a:solidFill>
          <a:ln>
            <a:noFill/>
          </a:ln>
          <a:effectLst/>
        </p:spPr>
        <p:txBody>
          <a:bodyPr wrap="none" rtlCol="0" anchor="ctr"/>
          <a:lstStyle/>
          <a:p>
            <a:pPr algn="ctr"/>
            <a:endParaRPr lang="sv-SE" dirty="0"/>
          </a:p>
        </p:txBody>
      </p:sp>
      <p:grpSp>
        <p:nvGrpSpPr>
          <p:cNvPr id="5" name="Grupp 4"/>
          <p:cNvGrpSpPr/>
          <p:nvPr userDrawn="1"/>
        </p:nvGrpSpPr>
        <p:grpSpPr>
          <a:xfrm>
            <a:off x="0" y="3790449"/>
            <a:ext cx="9144000" cy="1573920"/>
            <a:chOff x="0" y="3790449"/>
            <a:chExt cx="9144000" cy="1573920"/>
          </a:xfrm>
          <a:solidFill>
            <a:srgbClr val="FFFFFF"/>
          </a:solidFill>
        </p:grpSpPr>
        <p:sp>
          <p:nvSpPr>
            <p:cNvPr id="6"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7" name="Bildobjekt 6" descr="Molndals_Stad_Logo_ne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pic>
        <p:nvPicPr>
          <p:cNvPr id="2" name="Bildobjekt 1" descr="Molndals_Stad_Logo_PM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08043" y="4410519"/>
            <a:ext cx="539843" cy="556055"/>
          </a:xfrm>
          <a:prstGeom prst="rect">
            <a:avLst/>
          </a:prstGeom>
        </p:spPr>
      </p:pic>
      <p:sp>
        <p:nvSpPr>
          <p:cNvPr id="10" name="Rubrik 9"/>
          <p:cNvSpPr>
            <a:spLocks noGrp="1"/>
          </p:cNvSpPr>
          <p:nvPr>
            <p:ph type="title" hasCustomPrompt="1"/>
          </p:nvPr>
        </p:nvSpPr>
        <p:spPr>
          <a:xfrm>
            <a:off x="917717" y="1173151"/>
            <a:ext cx="7308566" cy="1973610"/>
          </a:xfrm>
          <a:prstGeom prst="rect">
            <a:avLst/>
          </a:prstGeom>
        </p:spPr>
        <p:txBody>
          <a:bodyPr vert="horz" anchor="ctr"/>
          <a:lstStyle>
            <a:lvl1pPr algn="ctr">
              <a:defRPr sz="4800">
                <a:solidFill>
                  <a:schemeClr val="bg1"/>
                </a:solidFill>
              </a:defRPr>
            </a:lvl1pPr>
          </a:lstStyle>
          <a:p>
            <a:r>
              <a:rPr lang="sv-SE" dirty="0" smtClean="0"/>
              <a:t>KAPITELINDELARE </a:t>
            </a:r>
            <a:endParaRPr lang="sv-SE" dirty="0"/>
          </a:p>
        </p:txBody>
      </p:sp>
    </p:spTree>
    <p:extLst>
      <p:ext uri="{BB962C8B-B14F-4D97-AF65-F5344CB8AC3E}">
        <p14:creationId xmlns:p14="http://schemas.microsoft.com/office/powerpoint/2010/main" val="12889950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RUBRIK OCH TEXT</a:t>
            </a:r>
            <a:endParaRPr lang="sv-SE" dirty="0"/>
          </a:p>
        </p:txBody>
      </p:sp>
      <p:sp>
        <p:nvSpPr>
          <p:cNvPr id="7" name="Platshållare för text 7"/>
          <p:cNvSpPr>
            <a:spLocks noGrp="1"/>
          </p:cNvSpPr>
          <p:nvPr>
            <p:ph type="body" sz="quarter" idx="10"/>
          </p:nvPr>
        </p:nvSpPr>
        <p:spPr>
          <a:xfrm>
            <a:off x="928688" y="1431797"/>
            <a:ext cx="6410703" cy="2435225"/>
          </a:xfrm>
        </p:spPr>
        <p:txBody>
          <a:bodyPr/>
          <a:lstStyle>
            <a:lvl1pPr marL="0" indent="0">
              <a:buNone/>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1549351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RUBRIK OCH TEXT</a:t>
            </a:r>
            <a:endParaRPr lang="sv-SE" dirty="0"/>
          </a:p>
        </p:txBody>
      </p:sp>
      <p:sp>
        <p:nvSpPr>
          <p:cNvPr id="7" name="Platshållare för text 7"/>
          <p:cNvSpPr>
            <a:spLocks noGrp="1"/>
          </p:cNvSpPr>
          <p:nvPr>
            <p:ph type="body" sz="quarter" idx="10"/>
          </p:nvPr>
        </p:nvSpPr>
        <p:spPr>
          <a:xfrm>
            <a:off x="928688" y="1431797"/>
            <a:ext cx="6410703" cy="2435225"/>
          </a:xfrm>
        </p:spPr>
        <p:txBody>
          <a:bodyPr/>
          <a:lstStyle>
            <a:lvl1pPr marL="0" indent="0">
              <a:buNone/>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4901" y="278027"/>
            <a:ext cx="1335281" cy="1335281"/>
          </a:xfrm>
          <a:prstGeom prst="rect">
            <a:avLst/>
          </a:prstGeom>
        </p:spPr>
      </p:pic>
    </p:spTree>
    <p:extLst>
      <p:ext uri="{BB962C8B-B14F-4D97-AF65-F5344CB8AC3E}">
        <p14:creationId xmlns:p14="http://schemas.microsoft.com/office/powerpoint/2010/main" val="3690470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unkt 1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EN SPALT</a:t>
            </a:r>
            <a:endParaRPr lang="sv-SE" dirty="0"/>
          </a:p>
        </p:txBody>
      </p:sp>
      <p:sp>
        <p:nvSpPr>
          <p:cNvPr id="5" name="Platshållare för text 7"/>
          <p:cNvSpPr>
            <a:spLocks noGrp="1"/>
          </p:cNvSpPr>
          <p:nvPr>
            <p:ph type="body" sz="quarter" idx="10"/>
          </p:nvPr>
        </p:nvSpPr>
        <p:spPr>
          <a:xfrm>
            <a:off x="928688" y="1431797"/>
            <a:ext cx="6410703" cy="2511132"/>
          </a:xfrm>
        </p:spPr>
        <p:txBody>
          <a:bodyPr/>
          <a:lstStyle>
            <a:lvl1pPr marL="342900" indent="-342900">
              <a:buFont typeface="Arial"/>
              <a:buChar char="•"/>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3057999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unkt 2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TVÅ SPALTER</a:t>
            </a:r>
            <a:endParaRPr lang="sv-SE" dirty="0"/>
          </a:p>
        </p:txBody>
      </p:sp>
      <p:sp>
        <p:nvSpPr>
          <p:cNvPr id="10" name="Platshållare för text 7"/>
          <p:cNvSpPr>
            <a:spLocks noGrp="1"/>
          </p:cNvSpPr>
          <p:nvPr>
            <p:ph type="body" sz="quarter" idx="10"/>
          </p:nvPr>
        </p:nvSpPr>
        <p:spPr>
          <a:xfrm>
            <a:off x="928689" y="1577129"/>
            <a:ext cx="2799044" cy="2435225"/>
          </a:xfrm>
        </p:spPr>
        <p:txBody>
          <a:bodyPr/>
          <a:lstStyle>
            <a:lvl1pPr>
              <a:lnSpc>
                <a:spcPct val="100000"/>
              </a:lnSpc>
              <a:spcBef>
                <a:spcPts val="480"/>
              </a:spcBef>
              <a:spcAft>
                <a:spcPts val="0"/>
              </a:spcAft>
              <a:defRPr/>
            </a:lvl1pPr>
            <a:lvl2pPr>
              <a:lnSpc>
                <a:spcPct val="100000"/>
              </a:lnSpc>
              <a:spcBef>
                <a:spcPts val="480"/>
              </a:spcBef>
              <a:spcAft>
                <a:spcPts val="0"/>
              </a:spcAft>
              <a:defRPr/>
            </a:lvl2pPr>
            <a:lvl3pPr>
              <a:lnSpc>
                <a:spcPct val="100000"/>
              </a:lnSpc>
              <a:spcBef>
                <a:spcPts val="480"/>
              </a:spcBef>
              <a:spcAft>
                <a:spcPts val="0"/>
              </a:spcAft>
              <a:defRPr/>
            </a:lvl3pPr>
            <a:lvl4pPr>
              <a:lnSpc>
                <a:spcPct val="100000"/>
              </a:lnSpc>
              <a:spcBef>
                <a:spcPts val="480"/>
              </a:spcBef>
              <a:spcAft>
                <a:spcPts val="0"/>
              </a:spcAft>
              <a:defRPr/>
            </a:lvl4pPr>
            <a:lvl5pPr>
              <a:lnSpc>
                <a:spcPct val="100000"/>
              </a:lnSpc>
              <a:spcBef>
                <a:spcPts val="480"/>
              </a:spcBef>
              <a:spcAft>
                <a:spcPts val="0"/>
              </a:spcAft>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3" name="Platshållare för text 7"/>
          <p:cNvSpPr>
            <a:spLocks noGrp="1"/>
          </p:cNvSpPr>
          <p:nvPr>
            <p:ph type="body" sz="quarter" idx="11"/>
          </p:nvPr>
        </p:nvSpPr>
        <p:spPr>
          <a:xfrm>
            <a:off x="4119375" y="1577129"/>
            <a:ext cx="2799044" cy="2435225"/>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304349988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0" indent="0">
              <a:lnSpc>
                <a:spcPct val="110000"/>
              </a:lnSpc>
              <a:buFont typeface="Arial"/>
              <a:buNone/>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TEXT</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3238804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d och punktlista">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176213" indent="-176213">
              <a:lnSpc>
                <a:spcPct val="110000"/>
              </a:lnSpc>
              <a:buFont typeface="Arial"/>
              <a:buChar char="•"/>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PUNKTLISTA</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190541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Freeform 1"/>
          <p:cNvSpPr>
            <a:spLocks noChangeArrowheads="1"/>
          </p:cNvSpPr>
          <p:nvPr userDrawn="1"/>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solidFill>
            <a:schemeClr val="accent2"/>
          </a:solidFill>
          <a:ln>
            <a:noFill/>
          </a:ln>
          <a:effectLst/>
        </p:spPr>
        <p:txBody>
          <a:bodyPr wrap="none" anchor="ctr"/>
          <a:lstStyle/>
          <a:p>
            <a:endParaRPr lang="sv-SE" dirty="0"/>
          </a:p>
        </p:txBody>
      </p:sp>
    </p:spTree>
    <p:extLst>
      <p:ext uri="{BB962C8B-B14F-4D97-AF65-F5344CB8AC3E}">
        <p14:creationId xmlns:p14="http://schemas.microsoft.com/office/powerpoint/2010/main" val="22636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RUBRIK OCH TEXT</a:t>
            </a:r>
            <a:endParaRPr lang="sv-SE" dirty="0"/>
          </a:p>
        </p:txBody>
      </p:sp>
      <p:sp>
        <p:nvSpPr>
          <p:cNvPr id="7" name="Platshållare för text 7"/>
          <p:cNvSpPr>
            <a:spLocks noGrp="1"/>
          </p:cNvSpPr>
          <p:nvPr>
            <p:ph type="body" sz="quarter" idx="10"/>
          </p:nvPr>
        </p:nvSpPr>
        <p:spPr>
          <a:xfrm>
            <a:off x="928688" y="1431797"/>
            <a:ext cx="6410703" cy="2435225"/>
          </a:xfrm>
        </p:spPr>
        <p:txBody>
          <a:bodyPr/>
          <a:lstStyle>
            <a:lvl1pPr marL="0" indent="0">
              <a:buNone/>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7589180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RUBRIK OCH TEXT</a:t>
            </a:r>
            <a:endParaRPr lang="sv-SE" dirty="0"/>
          </a:p>
        </p:txBody>
      </p:sp>
      <p:sp>
        <p:nvSpPr>
          <p:cNvPr id="7" name="Platshållare för text 7"/>
          <p:cNvSpPr>
            <a:spLocks noGrp="1"/>
          </p:cNvSpPr>
          <p:nvPr>
            <p:ph type="body" sz="quarter" idx="10"/>
          </p:nvPr>
        </p:nvSpPr>
        <p:spPr>
          <a:xfrm>
            <a:off x="928688" y="1431797"/>
            <a:ext cx="6410703" cy="2435225"/>
          </a:xfrm>
        </p:spPr>
        <p:txBody>
          <a:bodyPr/>
          <a:lstStyle>
            <a:lvl1pPr marL="0" indent="0">
              <a:buNone/>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pic>
        <p:nvPicPr>
          <p:cNvPr id="4" name="Bildobjekt 3" descr="BMM_red.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4901" y="278027"/>
            <a:ext cx="1335281" cy="1335281"/>
          </a:xfrm>
          <a:prstGeom prst="rect">
            <a:avLst/>
          </a:prstGeom>
        </p:spPr>
      </p:pic>
    </p:spTree>
    <p:extLst>
      <p:ext uri="{BB962C8B-B14F-4D97-AF65-F5344CB8AC3E}">
        <p14:creationId xmlns:p14="http://schemas.microsoft.com/office/powerpoint/2010/main" val="1241429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unkt 1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EN SPALT</a:t>
            </a:r>
            <a:endParaRPr lang="sv-SE" dirty="0"/>
          </a:p>
        </p:txBody>
      </p:sp>
      <p:sp>
        <p:nvSpPr>
          <p:cNvPr id="5" name="Platshållare för text 7"/>
          <p:cNvSpPr>
            <a:spLocks noGrp="1"/>
          </p:cNvSpPr>
          <p:nvPr>
            <p:ph type="body" sz="quarter" idx="10"/>
          </p:nvPr>
        </p:nvSpPr>
        <p:spPr>
          <a:xfrm>
            <a:off x="928688" y="1431797"/>
            <a:ext cx="6410703" cy="2511132"/>
          </a:xfrm>
        </p:spPr>
        <p:txBody>
          <a:bodyPr/>
          <a:lstStyle>
            <a:lvl1pPr marL="342900" indent="-342900">
              <a:buFont typeface="Arial"/>
              <a:buChar char="•"/>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41834596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unkt 2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TVÅ SPALTER</a:t>
            </a:r>
            <a:endParaRPr lang="sv-SE" dirty="0"/>
          </a:p>
        </p:txBody>
      </p:sp>
      <p:sp>
        <p:nvSpPr>
          <p:cNvPr id="10" name="Platshållare för text 7"/>
          <p:cNvSpPr>
            <a:spLocks noGrp="1"/>
          </p:cNvSpPr>
          <p:nvPr>
            <p:ph type="body" sz="quarter" idx="10"/>
          </p:nvPr>
        </p:nvSpPr>
        <p:spPr>
          <a:xfrm>
            <a:off x="928689" y="1577129"/>
            <a:ext cx="2799044" cy="2435225"/>
          </a:xfrm>
        </p:spPr>
        <p:txBody>
          <a:bodyPr/>
          <a:lstStyle>
            <a:lvl1pPr>
              <a:lnSpc>
                <a:spcPct val="100000"/>
              </a:lnSpc>
              <a:spcBef>
                <a:spcPts val="480"/>
              </a:spcBef>
              <a:spcAft>
                <a:spcPts val="0"/>
              </a:spcAft>
              <a:defRPr/>
            </a:lvl1pPr>
            <a:lvl2pPr>
              <a:lnSpc>
                <a:spcPct val="100000"/>
              </a:lnSpc>
              <a:spcBef>
                <a:spcPts val="480"/>
              </a:spcBef>
              <a:spcAft>
                <a:spcPts val="0"/>
              </a:spcAft>
              <a:defRPr/>
            </a:lvl2pPr>
            <a:lvl3pPr>
              <a:lnSpc>
                <a:spcPct val="100000"/>
              </a:lnSpc>
              <a:spcBef>
                <a:spcPts val="480"/>
              </a:spcBef>
              <a:spcAft>
                <a:spcPts val="0"/>
              </a:spcAft>
              <a:defRPr/>
            </a:lvl3pPr>
            <a:lvl4pPr>
              <a:lnSpc>
                <a:spcPct val="100000"/>
              </a:lnSpc>
              <a:spcBef>
                <a:spcPts val="480"/>
              </a:spcBef>
              <a:spcAft>
                <a:spcPts val="0"/>
              </a:spcAft>
              <a:defRPr/>
            </a:lvl4pPr>
            <a:lvl5pPr>
              <a:lnSpc>
                <a:spcPct val="100000"/>
              </a:lnSpc>
              <a:spcBef>
                <a:spcPts val="480"/>
              </a:spcBef>
              <a:spcAft>
                <a:spcPts val="0"/>
              </a:spcAft>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3" name="Platshållare för text 7"/>
          <p:cNvSpPr>
            <a:spLocks noGrp="1"/>
          </p:cNvSpPr>
          <p:nvPr>
            <p:ph type="body" sz="quarter" idx="11"/>
          </p:nvPr>
        </p:nvSpPr>
        <p:spPr>
          <a:xfrm>
            <a:off x="4119375" y="1577129"/>
            <a:ext cx="2799044" cy="2435225"/>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332524904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0" indent="0">
              <a:lnSpc>
                <a:spcPct val="110000"/>
              </a:lnSpc>
              <a:buFont typeface="Arial"/>
              <a:buNone/>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TEXT</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39532227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ld och punktlista">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176213" indent="-176213">
              <a:lnSpc>
                <a:spcPct val="110000"/>
              </a:lnSpc>
              <a:buFont typeface="Arial"/>
              <a:buChar char="•"/>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PUNKTLISTA</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26321962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RUBRIK OCH TEXT</a:t>
            </a:r>
            <a:endParaRPr lang="sv-SE" dirty="0"/>
          </a:p>
        </p:txBody>
      </p:sp>
      <p:sp>
        <p:nvSpPr>
          <p:cNvPr id="7" name="Platshållare för text 7"/>
          <p:cNvSpPr>
            <a:spLocks noGrp="1"/>
          </p:cNvSpPr>
          <p:nvPr>
            <p:ph type="body" sz="quarter" idx="10"/>
          </p:nvPr>
        </p:nvSpPr>
        <p:spPr>
          <a:xfrm>
            <a:off x="928688" y="1431797"/>
            <a:ext cx="6410703" cy="2435225"/>
          </a:xfrm>
        </p:spPr>
        <p:txBody>
          <a:bodyPr/>
          <a:lstStyle>
            <a:lvl1pPr marL="0" indent="0">
              <a:buNone/>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2617696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RUBRIK OCH TEXT</a:t>
            </a:r>
            <a:endParaRPr lang="sv-SE" dirty="0"/>
          </a:p>
        </p:txBody>
      </p:sp>
      <p:sp>
        <p:nvSpPr>
          <p:cNvPr id="7" name="Platshållare för text 7"/>
          <p:cNvSpPr>
            <a:spLocks noGrp="1"/>
          </p:cNvSpPr>
          <p:nvPr>
            <p:ph type="body" sz="quarter" idx="10"/>
          </p:nvPr>
        </p:nvSpPr>
        <p:spPr>
          <a:xfrm>
            <a:off x="928688" y="1431797"/>
            <a:ext cx="6410703" cy="2435225"/>
          </a:xfrm>
        </p:spPr>
        <p:txBody>
          <a:bodyPr/>
          <a:lstStyle>
            <a:lvl1pPr marL="0" indent="0">
              <a:buNone/>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4901" y="278027"/>
            <a:ext cx="1335281" cy="1335281"/>
          </a:xfrm>
          <a:prstGeom prst="rect">
            <a:avLst/>
          </a:prstGeom>
        </p:spPr>
      </p:pic>
    </p:spTree>
    <p:extLst>
      <p:ext uri="{BB962C8B-B14F-4D97-AF65-F5344CB8AC3E}">
        <p14:creationId xmlns:p14="http://schemas.microsoft.com/office/powerpoint/2010/main" val="34490603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unkt 1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EN SPALT</a:t>
            </a:r>
            <a:endParaRPr lang="sv-SE" dirty="0"/>
          </a:p>
        </p:txBody>
      </p:sp>
      <p:sp>
        <p:nvSpPr>
          <p:cNvPr id="5" name="Platshållare för text 7"/>
          <p:cNvSpPr>
            <a:spLocks noGrp="1"/>
          </p:cNvSpPr>
          <p:nvPr>
            <p:ph type="body" sz="quarter" idx="10"/>
          </p:nvPr>
        </p:nvSpPr>
        <p:spPr>
          <a:xfrm>
            <a:off x="928688" y="1431797"/>
            <a:ext cx="6410703" cy="2511132"/>
          </a:xfrm>
        </p:spPr>
        <p:txBody>
          <a:bodyPr/>
          <a:lstStyle>
            <a:lvl1pPr marL="342900" indent="-342900">
              <a:buFont typeface="Arial"/>
              <a:buChar char="•"/>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2172538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unkt 2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TVÅ SPALTER</a:t>
            </a:r>
            <a:endParaRPr lang="sv-SE" dirty="0"/>
          </a:p>
        </p:txBody>
      </p:sp>
      <p:sp>
        <p:nvSpPr>
          <p:cNvPr id="10" name="Platshållare för text 7"/>
          <p:cNvSpPr>
            <a:spLocks noGrp="1"/>
          </p:cNvSpPr>
          <p:nvPr>
            <p:ph type="body" sz="quarter" idx="10"/>
          </p:nvPr>
        </p:nvSpPr>
        <p:spPr>
          <a:xfrm>
            <a:off x="928689" y="1577129"/>
            <a:ext cx="2799044" cy="2435225"/>
          </a:xfrm>
        </p:spPr>
        <p:txBody>
          <a:bodyPr/>
          <a:lstStyle>
            <a:lvl1pPr>
              <a:lnSpc>
                <a:spcPct val="100000"/>
              </a:lnSpc>
              <a:spcBef>
                <a:spcPts val="480"/>
              </a:spcBef>
              <a:spcAft>
                <a:spcPts val="0"/>
              </a:spcAft>
              <a:defRPr/>
            </a:lvl1pPr>
            <a:lvl2pPr>
              <a:lnSpc>
                <a:spcPct val="100000"/>
              </a:lnSpc>
              <a:spcBef>
                <a:spcPts val="480"/>
              </a:spcBef>
              <a:spcAft>
                <a:spcPts val="0"/>
              </a:spcAft>
              <a:defRPr/>
            </a:lvl2pPr>
            <a:lvl3pPr>
              <a:lnSpc>
                <a:spcPct val="100000"/>
              </a:lnSpc>
              <a:spcBef>
                <a:spcPts val="480"/>
              </a:spcBef>
              <a:spcAft>
                <a:spcPts val="0"/>
              </a:spcAft>
              <a:defRPr/>
            </a:lvl3pPr>
            <a:lvl4pPr>
              <a:lnSpc>
                <a:spcPct val="100000"/>
              </a:lnSpc>
              <a:spcBef>
                <a:spcPts val="480"/>
              </a:spcBef>
              <a:spcAft>
                <a:spcPts val="0"/>
              </a:spcAft>
              <a:defRPr/>
            </a:lvl4pPr>
            <a:lvl5pPr>
              <a:lnSpc>
                <a:spcPct val="100000"/>
              </a:lnSpc>
              <a:spcBef>
                <a:spcPts val="480"/>
              </a:spcBef>
              <a:spcAft>
                <a:spcPts val="0"/>
              </a:spcAft>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3" name="Platshållare för text 7"/>
          <p:cNvSpPr>
            <a:spLocks noGrp="1"/>
          </p:cNvSpPr>
          <p:nvPr>
            <p:ph type="body" sz="quarter" idx="11"/>
          </p:nvPr>
        </p:nvSpPr>
        <p:spPr>
          <a:xfrm>
            <a:off x="4119375" y="1577129"/>
            <a:ext cx="2799044" cy="2435225"/>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41294210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3" name="Freeform 1"/>
          <p:cNvSpPr>
            <a:spLocks noChangeArrowheads="1"/>
          </p:cNvSpPr>
          <p:nvPr userDrawn="1"/>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solidFill>
            <a:schemeClr val="accent3"/>
          </a:solidFill>
          <a:ln>
            <a:noFill/>
          </a:ln>
          <a:effectLst/>
        </p:spPr>
        <p:txBody>
          <a:bodyPr wrap="none" anchor="ctr"/>
          <a:lstStyle/>
          <a:p>
            <a:endParaRPr lang="sv-SE" dirty="0"/>
          </a:p>
        </p:txBody>
      </p:sp>
    </p:spTree>
    <p:extLst>
      <p:ext uri="{BB962C8B-B14F-4D97-AF65-F5344CB8AC3E}">
        <p14:creationId xmlns:p14="http://schemas.microsoft.com/office/powerpoint/2010/main" val="71351755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0" indent="0">
              <a:lnSpc>
                <a:spcPct val="110000"/>
              </a:lnSpc>
              <a:buFont typeface="Arial"/>
              <a:buNone/>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TEXT</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32020598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ild och punktlista">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176213" indent="-176213">
              <a:lnSpc>
                <a:spcPct val="110000"/>
              </a:lnSpc>
              <a:buFont typeface="Arial"/>
              <a:buChar char="•"/>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PUNKTLISTA</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19847257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RUBRIK OCH TEXT</a:t>
            </a:r>
            <a:endParaRPr lang="sv-SE" dirty="0"/>
          </a:p>
        </p:txBody>
      </p:sp>
      <p:sp>
        <p:nvSpPr>
          <p:cNvPr id="7" name="Platshållare för text 7"/>
          <p:cNvSpPr>
            <a:spLocks noGrp="1"/>
          </p:cNvSpPr>
          <p:nvPr>
            <p:ph type="body" sz="quarter" idx="10"/>
          </p:nvPr>
        </p:nvSpPr>
        <p:spPr>
          <a:xfrm>
            <a:off x="928688" y="1431797"/>
            <a:ext cx="6410703" cy="2435225"/>
          </a:xfrm>
        </p:spPr>
        <p:txBody>
          <a:bodyPr/>
          <a:lstStyle>
            <a:lvl1pPr marL="0" indent="0">
              <a:buNone/>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37071674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RUBRIK OCH TEXT</a:t>
            </a:r>
            <a:endParaRPr lang="sv-SE" dirty="0"/>
          </a:p>
        </p:txBody>
      </p:sp>
      <p:sp>
        <p:nvSpPr>
          <p:cNvPr id="7" name="Platshållare för text 7"/>
          <p:cNvSpPr>
            <a:spLocks noGrp="1"/>
          </p:cNvSpPr>
          <p:nvPr>
            <p:ph type="body" sz="quarter" idx="10"/>
          </p:nvPr>
        </p:nvSpPr>
        <p:spPr>
          <a:xfrm>
            <a:off x="928688" y="1431797"/>
            <a:ext cx="6410703" cy="2435225"/>
          </a:xfrm>
        </p:spPr>
        <p:txBody>
          <a:bodyPr/>
          <a:lstStyle>
            <a:lvl1pPr marL="0" indent="0">
              <a:buNone/>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4901" y="278027"/>
            <a:ext cx="1335281" cy="1335281"/>
          </a:xfrm>
          <a:prstGeom prst="rect">
            <a:avLst/>
          </a:prstGeom>
        </p:spPr>
      </p:pic>
    </p:spTree>
    <p:extLst>
      <p:ext uri="{BB962C8B-B14F-4D97-AF65-F5344CB8AC3E}">
        <p14:creationId xmlns:p14="http://schemas.microsoft.com/office/powerpoint/2010/main" val="17102619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unkt 1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EN SPALT</a:t>
            </a:r>
            <a:endParaRPr lang="sv-SE" dirty="0"/>
          </a:p>
        </p:txBody>
      </p:sp>
      <p:sp>
        <p:nvSpPr>
          <p:cNvPr id="5" name="Platshållare för text 7"/>
          <p:cNvSpPr>
            <a:spLocks noGrp="1"/>
          </p:cNvSpPr>
          <p:nvPr>
            <p:ph type="body" sz="quarter" idx="10"/>
          </p:nvPr>
        </p:nvSpPr>
        <p:spPr>
          <a:xfrm>
            <a:off x="928688" y="1431797"/>
            <a:ext cx="6410703" cy="2511132"/>
          </a:xfrm>
        </p:spPr>
        <p:txBody>
          <a:bodyPr/>
          <a:lstStyle>
            <a:lvl1pPr marL="342900" indent="-342900">
              <a:buFont typeface="Arial"/>
              <a:buChar char="•"/>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2116050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unkt 2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TVÅ SPALTER</a:t>
            </a:r>
            <a:endParaRPr lang="sv-SE" dirty="0"/>
          </a:p>
        </p:txBody>
      </p:sp>
      <p:sp>
        <p:nvSpPr>
          <p:cNvPr id="10" name="Platshållare för text 7"/>
          <p:cNvSpPr>
            <a:spLocks noGrp="1"/>
          </p:cNvSpPr>
          <p:nvPr>
            <p:ph type="body" sz="quarter" idx="10"/>
          </p:nvPr>
        </p:nvSpPr>
        <p:spPr>
          <a:xfrm>
            <a:off x="928689" y="1577129"/>
            <a:ext cx="2799044" cy="2435225"/>
          </a:xfrm>
        </p:spPr>
        <p:txBody>
          <a:bodyPr/>
          <a:lstStyle>
            <a:lvl1pPr>
              <a:lnSpc>
                <a:spcPct val="100000"/>
              </a:lnSpc>
              <a:spcBef>
                <a:spcPts val="480"/>
              </a:spcBef>
              <a:spcAft>
                <a:spcPts val="0"/>
              </a:spcAft>
              <a:defRPr/>
            </a:lvl1pPr>
            <a:lvl2pPr>
              <a:lnSpc>
                <a:spcPct val="100000"/>
              </a:lnSpc>
              <a:spcBef>
                <a:spcPts val="480"/>
              </a:spcBef>
              <a:spcAft>
                <a:spcPts val="0"/>
              </a:spcAft>
              <a:defRPr/>
            </a:lvl2pPr>
            <a:lvl3pPr>
              <a:lnSpc>
                <a:spcPct val="100000"/>
              </a:lnSpc>
              <a:spcBef>
                <a:spcPts val="480"/>
              </a:spcBef>
              <a:spcAft>
                <a:spcPts val="0"/>
              </a:spcAft>
              <a:defRPr/>
            </a:lvl3pPr>
            <a:lvl4pPr>
              <a:lnSpc>
                <a:spcPct val="100000"/>
              </a:lnSpc>
              <a:spcBef>
                <a:spcPts val="480"/>
              </a:spcBef>
              <a:spcAft>
                <a:spcPts val="0"/>
              </a:spcAft>
              <a:defRPr/>
            </a:lvl4pPr>
            <a:lvl5pPr>
              <a:lnSpc>
                <a:spcPct val="100000"/>
              </a:lnSpc>
              <a:spcBef>
                <a:spcPts val="480"/>
              </a:spcBef>
              <a:spcAft>
                <a:spcPts val="0"/>
              </a:spcAft>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3" name="Platshållare för text 7"/>
          <p:cNvSpPr>
            <a:spLocks noGrp="1"/>
          </p:cNvSpPr>
          <p:nvPr>
            <p:ph type="body" sz="quarter" idx="11"/>
          </p:nvPr>
        </p:nvSpPr>
        <p:spPr>
          <a:xfrm>
            <a:off x="4119375" y="1577129"/>
            <a:ext cx="2799044" cy="2435225"/>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179821165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0" indent="0">
              <a:lnSpc>
                <a:spcPct val="110000"/>
              </a:lnSpc>
              <a:buFont typeface="Arial"/>
              <a:buNone/>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TEXT</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20837039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ild och punktlista">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176213" indent="-176213">
              <a:lnSpc>
                <a:spcPct val="110000"/>
              </a:lnSpc>
              <a:buFont typeface="Arial"/>
              <a:buChar char="•"/>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PUNKTLISTA</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28138004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RUBRIK OCH TEXT</a:t>
            </a:r>
            <a:endParaRPr lang="sv-SE" dirty="0"/>
          </a:p>
        </p:txBody>
      </p:sp>
      <p:sp>
        <p:nvSpPr>
          <p:cNvPr id="7" name="Platshållare för text 7"/>
          <p:cNvSpPr>
            <a:spLocks noGrp="1"/>
          </p:cNvSpPr>
          <p:nvPr>
            <p:ph type="body" sz="quarter" idx="10"/>
          </p:nvPr>
        </p:nvSpPr>
        <p:spPr>
          <a:xfrm>
            <a:off x="928688" y="1431797"/>
            <a:ext cx="6410703" cy="2435225"/>
          </a:xfrm>
        </p:spPr>
        <p:txBody>
          <a:bodyPr/>
          <a:lstStyle>
            <a:lvl1pPr marL="0" indent="0">
              <a:buNone/>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32372095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RUBRIK OCH TEXT</a:t>
            </a:r>
            <a:endParaRPr lang="sv-SE" dirty="0"/>
          </a:p>
        </p:txBody>
      </p:sp>
      <p:sp>
        <p:nvSpPr>
          <p:cNvPr id="7" name="Platshållare för text 7"/>
          <p:cNvSpPr>
            <a:spLocks noGrp="1"/>
          </p:cNvSpPr>
          <p:nvPr>
            <p:ph type="body" sz="quarter" idx="10"/>
          </p:nvPr>
        </p:nvSpPr>
        <p:spPr>
          <a:xfrm>
            <a:off x="928688" y="1431797"/>
            <a:ext cx="6410703" cy="2435225"/>
          </a:xfrm>
        </p:spPr>
        <p:txBody>
          <a:bodyPr/>
          <a:lstStyle>
            <a:lvl1pPr marL="0" indent="0">
              <a:buNone/>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4901" y="278027"/>
            <a:ext cx="1335281" cy="1335281"/>
          </a:xfrm>
          <a:prstGeom prst="rect">
            <a:avLst/>
          </a:prstGeom>
        </p:spPr>
      </p:pic>
    </p:spTree>
    <p:extLst>
      <p:ext uri="{BB962C8B-B14F-4D97-AF65-F5344CB8AC3E}">
        <p14:creationId xmlns:p14="http://schemas.microsoft.com/office/powerpoint/2010/main" val="1992893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sp>
        <p:nvSpPr>
          <p:cNvPr id="3" name="Freeform 1"/>
          <p:cNvSpPr>
            <a:spLocks noChangeArrowheads="1"/>
          </p:cNvSpPr>
          <p:nvPr userDrawn="1"/>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solidFill>
            <a:schemeClr val="accent4"/>
          </a:solidFill>
          <a:ln>
            <a:noFill/>
          </a:ln>
          <a:effectLst/>
        </p:spPr>
        <p:txBody>
          <a:bodyPr wrap="none" anchor="ctr"/>
          <a:lstStyle/>
          <a:p>
            <a:endParaRPr lang="sv-SE" dirty="0"/>
          </a:p>
        </p:txBody>
      </p:sp>
    </p:spTree>
    <p:extLst>
      <p:ext uri="{BB962C8B-B14F-4D97-AF65-F5344CB8AC3E}">
        <p14:creationId xmlns:p14="http://schemas.microsoft.com/office/powerpoint/2010/main" val="17406991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unkt 1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EN SPALT</a:t>
            </a:r>
            <a:endParaRPr lang="sv-SE" dirty="0"/>
          </a:p>
        </p:txBody>
      </p:sp>
      <p:sp>
        <p:nvSpPr>
          <p:cNvPr id="5" name="Platshållare för text 7"/>
          <p:cNvSpPr>
            <a:spLocks noGrp="1"/>
          </p:cNvSpPr>
          <p:nvPr>
            <p:ph type="body" sz="quarter" idx="10"/>
          </p:nvPr>
        </p:nvSpPr>
        <p:spPr>
          <a:xfrm>
            <a:off x="928688" y="1431797"/>
            <a:ext cx="6410703" cy="2511132"/>
          </a:xfrm>
        </p:spPr>
        <p:txBody>
          <a:bodyPr/>
          <a:lstStyle>
            <a:lvl1pPr marL="342900" indent="-342900">
              <a:buFont typeface="Arial"/>
              <a:buChar char="•"/>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6145470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unkt 2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TVÅ SPALTER</a:t>
            </a:r>
            <a:endParaRPr lang="sv-SE" dirty="0"/>
          </a:p>
        </p:txBody>
      </p:sp>
      <p:sp>
        <p:nvSpPr>
          <p:cNvPr id="10" name="Platshållare för text 7"/>
          <p:cNvSpPr>
            <a:spLocks noGrp="1"/>
          </p:cNvSpPr>
          <p:nvPr>
            <p:ph type="body" sz="quarter" idx="10"/>
          </p:nvPr>
        </p:nvSpPr>
        <p:spPr>
          <a:xfrm>
            <a:off x="928689" y="1577129"/>
            <a:ext cx="2799044" cy="2435225"/>
          </a:xfrm>
        </p:spPr>
        <p:txBody>
          <a:bodyPr/>
          <a:lstStyle>
            <a:lvl1pPr>
              <a:lnSpc>
                <a:spcPct val="100000"/>
              </a:lnSpc>
              <a:spcBef>
                <a:spcPts val="480"/>
              </a:spcBef>
              <a:spcAft>
                <a:spcPts val="0"/>
              </a:spcAft>
              <a:defRPr/>
            </a:lvl1pPr>
            <a:lvl2pPr>
              <a:lnSpc>
                <a:spcPct val="100000"/>
              </a:lnSpc>
              <a:spcBef>
                <a:spcPts val="480"/>
              </a:spcBef>
              <a:spcAft>
                <a:spcPts val="0"/>
              </a:spcAft>
              <a:defRPr/>
            </a:lvl2pPr>
            <a:lvl3pPr>
              <a:lnSpc>
                <a:spcPct val="100000"/>
              </a:lnSpc>
              <a:spcBef>
                <a:spcPts val="480"/>
              </a:spcBef>
              <a:spcAft>
                <a:spcPts val="0"/>
              </a:spcAft>
              <a:defRPr/>
            </a:lvl3pPr>
            <a:lvl4pPr>
              <a:lnSpc>
                <a:spcPct val="100000"/>
              </a:lnSpc>
              <a:spcBef>
                <a:spcPts val="480"/>
              </a:spcBef>
              <a:spcAft>
                <a:spcPts val="0"/>
              </a:spcAft>
              <a:defRPr/>
            </a:lvl4pPr>
            <a:lvl5pPr>
              <a:lnSpc>
                <a:spcPct val="100000"/>
              </a:lnSpc>
              <a:spcBef>
                <a:spcPts val="480"/>
              </a:spcBef>
              <a:spcAft>
                <a:spcPts val="0"/>
              </a:spcAft>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3" name="Platshållare för text 7"/>
          <p:cNvSpPr>
            <a:spLocks noGrp="1"/>
          </p:cNvSpPr>
          <p:nvPr>
            <p:ph type="body" sz="quarter" idx="11"/>
          </p:nvPr>
        </p:nvSpPr>
        <p:spPr>
          <a:xfrm>
            <a:off x="4119375" y="1577129"/>
            <a:ext cx="2799044" cy="2435225"/>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3306086243"/>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0" indent="0">
              <a:lnSpc>
                <a:spcPct val="110000"/>
              </a:lnSpc>
              <a:buFont typeface="Arial"/>
              <a:buNone/>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TEXT</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6340951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ild och punktlista">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176213" indent="-176213">
              <a:lnSpc>
                <a:spcPct val="110000"/>
              </a:lnSpc>
              <a:buFont typeface="Arial"/>
              <a:buChar char="•"/>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PUNKTLISTA</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30218184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RUBRIK OCH TEXT</a:t>
            </a:r>
            <a:endParaRPr lang="sv-SE" dirty="0"/>
          </a:p>
        </p:txBody>
      </p:sp>
      <p:sp>
        <p:nvSpPr>
          <p:cNvPr id="7" name="Platshållare för text 7"/>
          <p:cNvSpPr>
            <a:spLocks noGrp="1"/>
          </p:cNvSpPr>
          <p:nvPr>
            <p:ph type="body" sz="quarter" idx="10"/>
          </p:nvPr>
        </p:nvSpPr>
        <p:spPr>
          <a:xfrm>
            <a:off x="928688" y="1431797"/>
            <a:ext cx="6410703" cy="2435225"/>
          </a:xfrm>
        </p:spPr>
        <p:txBody>
          <a:bodyPr/>
          <a:lstStyle>
            <a:lvl1pPr marL="0" indent="0">
              <a:buNone/>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18398044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unkt 1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EN SPALT</a:t>
            </a:r>
            <a:endParaRPr lang="sv-SE" dirty="0"/>
          </a:p>
        </p:txBody>
      </p:sp>
      <p:sp>
        <p:nvSpPr>
          <p:cNvPr id="5" name="Platshållare för text 7"/>
          <p:cNvSpPr>
            <a:spLocks noGrp="1"/>
          </p:cNvSpPr>
          <p:nvPr>
            <p:ph type="body" sz="quarter" idx="10"/>
          </p:nvPr>
        </p:nvSpPr>
        <p:spPr>
          <a:xfrm>
            <a:off x="928688" y="1431797"/>
            <a:ext cx="6410703" cy="2511132"/>
          </a:xfrm>
        </p:spPr>
        <p:txBody>
          <a:bodyPr/>
          <a:lstStyle>
            <a:lvl1pPr marL="342900" indent="-342900">
              <a:buFont typeface="Arial"/>
              <a:buChar char="•"/>
              <a:defRPr/>
            </a:lvl1pPr>
            <a:lvl2pPr marL="393700" indent="0">
              <a:buNone/>
              <a:defRPr/>
            </a:lvl2pPr>
            <a:lvl3pPr marL="835025" indent="0">
              <a:buNone/>
              <a:defRPr/>
            </a:lvl3pPr>
            <a:lvl4pPr marL="1131887" indent="0">
              <a:buNone/>
              <a:defRPr/>
            </a:lvl4pPr>
            <a:lvl5pPr marL="1495425" indent="0">
              <a:buNone/>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6119834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unkt 2 spalt">
    <p:spTree>
      <p:nvGrpSpPr>
        <p:cNvPr id="1" name=""/>
        <p:cNvGrpSpPr/>
        <p:nvPr/>
      </p:nvGrpSpPr>
      <p:grpSpPr>
        <a:xfrm>
          <a:off x="0" y="0"/>
          <a:ext cx="0" cy="0"/>
          <a:chOff x="0" y="0"/>
          <a:chExt cx="0" cy="0"/>
        </a:xfrm>
      </p:grpSpPr>
      <p:sp>
        <p:nvSpPr>
          <p:cNvPr id="16" name="Rubrik 15"/>
          <p:cNvSpPr>
            <a:spLocks noGrp="1"/>
          </p:cNvSpPr>
          <p:nvPr>
            <p:ph type="title" hasCustomPrompt="1"/>
          </p:nvPr>
        </p:nvSpPr>
        <p:spPr/>
        <p:txBody>
          <a:bodyPr/>
          <a:lstStyle/>
          <a:p>
            <a:r>
              <a:rPr lang="sv-SE" dirty="0" smtClean="0"/>
              <a:t>PUNKTLISTA TVÅ SPALTER</a:t>
            </a:r>
            <a:endParaRPr lang="sv-SE" dirty="0"/>
          </a:p>
        </p:txBody>
      </p:sp>
      <p:sp>
        <p:nvSpPr>
          <p:cNvPr id="10" name="Platshållare för text 7"/>
          <p:cNvSpPr>
            <a:spLocks noGrp="1"/>
          </p:cNvSpPr>
          <p:nvPr>
            <p:ph type="body" sz="quarter" idx="10"/>
          </p:nvPr>
        </p:nvSpPr>
        <p:spPr>
          <a:xfrm>
            <a:off x="928689" y="1577129"/>
            <a:ext cx="2799044" cy="2435225"/>
          </a:xfrm>
        </p:spPr>
        <p:txBody>
          <a:bodyPr/>
          <a:lstStyle>
            <a:lvl1pPr>
              <a:lnSpc>
                <a:spcPct val="100000"/>
              </a:lnSpc>
              <a:spcBef>
                <a:spcPts val="480"/>
              </a:spcBef>
              <a:spcAft>
                <a:spcPts val="0"/>
              </a:spcAft>
              <a:defRPr/>
            </a:lvl1pPr>
            <a:lvl2pPr>
              <a:lnSpc>
                <a:spcPct val="100000"/>
              </a:lnSpc>
              <a:spcBef>
                <a:spcPts val="480"/>
              </a:spcBef>
              <a:spcAft>
                <a:spcPts val="0"/>
              </a:spcAft>
              <a:defRPr/>
            </a:lvl2pPr>
            <a:lvl3pPr>
              <a:lnSpc>
                <a:spcPct val="100000"/>
              </a:lnSpc>
              <a:spcBef>
                <a:spcPts val="480"/>
              </a:spcBef>
              <a:spcAft>
                <a:spcPts val="0"/>
              </a:spcAft>
              <a:defRPr/>
            </a:lvl3pPr>
            <a:lvl4pPr>
              <a:lnSpc>
                <a:spcPct val="100000"/>
              </a:lnSpc>
              <a:spcBef>
                <a:spcPts val="480"/>
              </a:spcBef>
              <a:spcAft>
                <a:spcPts val="0"/>
              </a:spcAft>
              <a:defRPr/>
            </a:lvl4pPr>
            <a:lvl5pPr>
              <a:lnSpc>
                <a:spcPct val="100000"/>
              </a:lnSpc>
              <a:spcBef>
                <a:spcPts val="480"/>
              </a:spcBef>
              <a:spcAft>
                <a:spcPts val="0"/>
              </a:spcAft>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3" name="Platshållare för text 7"/>
          <p:cNvSpPr>
            <a:spLocks noGrp="1"/>
          </p:cNvSpPr>
          <p:nvPr>
            <p:ph type="body" sz="quarter" idx="11"/>
          </p:nvPr>
        </p:nvSpPr>
        <p:spPr>
          <a:xfrm>
            <a:off x="4119375" y="1577129"/>
            <a:ext cx="2799044" cy="2435225"/>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2529544460"/>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0" indent="0">
              <a:lnSpc>
                <a:spcPct val="110000"/>
              </a:lnSpc>
              <a:buFont typeface="Arial"/>
              <a:buNone/>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TEXT</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12975035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ild och punktlista">
    <p:spTree>
      <p:nvGrpSpPr>
        <p:cNvPr id="1" name=""/>
        <p:cNvGrpSpPr/>
        <p:nvPr/>
      </p:nvGrpSpPr>
      <p:grpSpPr>
        <a:xfrm>
          <a:off x="0" y="0"/>
          <a:ext cx="0" cy="0"/>
          <a:chOff x="0" y="0"/>
          <a:chExt cx="0" cy="0"/>
        </a:xfrm>
      </p:grpSpPr>
      <p:sp>
        <p:nvSpPr>
          <p:cNvPr id="12" name="Platshållare för text 11"/>
          <p:cNvSpPr>
            <a:spLocks noGrp="1"/>
          </p:cNvSpPr>
          <p:nvPr>
            <p:ph type="body" sz="quarter" idx="10"/>
          </p:nvPr>
        </p:nvSpPr>
        <p:spPr>
          <a:xfrm>
            <a:off x="4607049" y="2071300"/>
            <a:ext cx="3881356" cy="1804882"/>
          </a:xfrm>
        </p:spPr>
        <p:txBody>
          <a:bodyPr>
            <a:normAutofit/>
          </a:bodyPr>
          <a:lstStyle>
            <a:lvl1pPr marL="176213" indent="-176213">
              <a:lnSpc>
                <a:spcPct val="110000"/>
              </a:lnSpc>
              <a:buFont typeface="Arial"/>
              <a:buChar char="•"/>
              <a:defRPr sz="1800"/>
            </a:lvl1pPr>
            <a:lvl2pPr marL="393700" indent="0">
              <a:buNone/>
              <a:defRPr/>
            </a:lvl2pPr>
            <a:lvl3pPr marL="835025" indent="0">
              <a:buNone/>
              <a:defRPr/>
            </a:lvl3pPr>
            <a:lvl4pPr marL="1131887" indent="0">
              <a:buNone/>
              <a:defRPr/>
            </a:lvl4pPr>
            <a:lvl5pPr marL="1495425" indent="0">
              <a:buNone/>
              <a:defRPr/>
            </a:lvl5pPr>
          </a:lstStyle>
          <a:p>
            <a:pPr lvl="0"/>
            <a:endParaRPr lang="sv-SE" dirty="0" smtClean="0"/>
          </a:p>
        </p:txBody>
      </p:sp>
      <p:sp>
        <p:nvSpPr>
          <p:cNvPr id="16" name="Rubrik 15"/>
          <p:cNvSpPr>
            <a:spLocks noGrp="1"/>
          </p:cNvSpPr>
          <p:nvPr>
            <p:ph type="title" hasCustomPrompt="1"/>
          </p:nvPr>
        </p:nvSpPr>
        <p:spPr>
          <a:xfrm>
            <a:off x="4607048" y="789385"/>
            <a:ext cx="3881356" cy="1016433"/>
          </a:xfrm>
        </p:spPr>
        <p:txBody>
          <a:bodyPr>
            <a:noAutofit/>
          </a:bodyPr>
          <a:lstStyle>
            <a:lvl1pPr>
              <a:lnSpc>
                <a:spcPct val="80000"/>
              </a:lnSpc>
              <a:defRPr sz="4000"/>
            </a:lvl1pPr>
          </a:lstStyle>
          <a:p>
            <a:r>
              <a:rPr lang="sv-SE" dirty="0" smtClean="0"/>
              <a:t>BILD &amp; PUNKTLISTA</a:t>
            </a:r>
            <a:endParaRPr lang="sv-SE" dirty="0"/>
          </a:p>
        </p:txBody>
      </p:sp>
      <p:sp>
        <p:nvSpPr>
          <p:cNvPr id="3" name="Platshållare för bild 2"/>
          <p:cNvSpPr>
            <a:spLocks noGrp="1"/>
          </p:cNvSpPr>
          <p:nvPr>
            <p:ph type="pic" sz="quarter" idx="11"/>
          </p:nvPr>
        </p:nvSpPr>
        <p:spPr>
          <a:xfrm>
            <a:off x="492819" y="788988"/>
            <a:ext cx="4003895" cy="3087687"/>
          </a:xfrm>
        </p:spPr>
        <p:txBody>
          <a:bodyPr/>
          <a:lstStyle/>
          <a:p>
            <a:endParaRPr lang="sv-SE" dirty="0"/>
          </a:p>
        </p:txBody>
      </p:sp>
    </p:spTree>
    <p:extLst>
      <p:ext uri="{BB962C8B-B14F-4D97-AF65-F5344CB8AC3E}">
        <p14:creationId xmlns:p14="http://schemas.microsoft.com/office/powerpoint/2010/main" val="5652555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86077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Anpassad layout">
    <p:spTree>
      <p:nvGrpSpPr>
        <p:cNvPr id="1" name=""/>
        <p:cNvGrpSpPr/>
        <p:nvPr/>
      </p:nvGrpSpPr>
      <p:grpSpPr>
        <a:xfrm>
          <a:off x="0" y="0"/>
          <a:ext cx="0" cy="0"/>
          <a:chOff x="0" y="0"/>
          <a:chExt cx="0" cy="0"/>
        </a:xfrm>
      </p:grpSpPr>
      <p:sp>
        <p:nvSpPr>
          <p:cNvPr id="3" name="Freeform 1"/>
          <p:cNvSpPr>
            <a:spLocks noChangeArrowheads="1"/>
          </p:cNvSpPr>
          <p:nvPr userDrawn="1"/>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solidFill>
            <a:srgbClr val="3CA565"/>
          </a:solidFill>
          <a:ln>
            <a:noFill/>
          </a:ln>
          <a:effectLst/>
        </p:spPr>
        <p:txBody>
          <a:bodyPr wrap="none" anchor="ctr"/>
          <a:lstStyle/>
          <a:p>
            <a:endParaRPr lang="sv-SE" dirty="0"/>
          </a:p>
        </p:txBody>
      </p:sp>
    </p:spTree>
    <p:extLst>
      <p:ext uri="{BB962C8B-B14F-4D97-AF65-F5344CB8AC3E}">
        <p14:creationId xmlns:p14="http://schemas.microsoft.com/office/powerpoint/2010/main" val="291882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Anpassad layout">
    <p:spTree>
      <p:nvGrpSpPr>
        <p:cNvPr id="1" name=""/>
        <p:cNvGrpSpPr/>
        <p:nvPr/>
      </p:nvGrpSpPr>
      <p:grpSpPr>
        <a:xfrm>
          <a:off x="0" y="0"/>
          <a:ext cx="0" cy="0"/>
          <a:chOff x="0" y="0"/>
          <a:chExt cx="0" cy="0"/>
        </a:xfrm>
      </p:grpSpPr>
      <p:sp>
        <p:nvSpPr>
          <p:cNvPr id="3" name="Freeform 1"/>
          <p:cNvSpPr>
            <a:spLocks noChangeArrowheads="1"/>
          </p:cNvSpPr>
          <p:nvPr userDrawn="1"/>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solidFill>
            <a:schemeClr val="accent6"/>
          </a:solidFill>
          <a:ln>
            <a:noFill/>
          </a:ln>
          <a:effectLst/>
        </p:spPr>
        <p:txBody>
          <a:bodyPr wrap="none" anchor="ctr"/>
          <a:lstStyle/>
          <a:p>
            <a:endParaRPr lang="sv-SE" dirty="0"/>
          </a:p>
        </p:txBody>
      </p:sp>
    </p:spTree>
    <p:extLst>
      <p:ext uri="{BB962C8B-B14F-4D97-AF65-F5344CB8AC3E}">
        <p14:creationId xmlns:p14="http://schemas.microsoft.com/office/powerpoint/2010/main" val="2817010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Anpassad layout">
    <p:spTree>
      <p:nvGrpSpPr>
        <p:cNvPr id="1" name=""/>
        <p:cNvGrpSpPr/>
        <p:nvPr/>
      </p:nvGrpSpPr>
      <p:grpSpPr>
        <a:xfrm>
          <a:off x="0" y="0"/>
          <a:ext cx="0" cy="0"/>
          <a:chOff x="0" y="0"/>
          <a:chExt cx="0" cy="0"/>
        </a:xfrm>
      </p:grpSpPr>
      <p:sp>
        <p:nvSpPr>
          <p:cNvPr id="6" name="Freeform 1"/>
          <p:cNvSpPr>
            <a:spLocks noChangeArrowheads="1"/>
          </p:cNvSpPr>
          <p:nvPr userDrawn="1"/>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solidFill>
            <a:schemeClr val="tx2"/>
          </a:solidFill>
          <a:ln>
            <a:noFill/>
          </a:ln>
          <a:effectLst/>
        </p:spPr>
        <p:txBody>
          <a:bodyPr wrap="none" anchor="ctr"/>
          <a:lstStyle/>
          <a:p>
            <a:endParaRPr lang="sv-SE" dirty="0"/>
          </a:p>
        </p:txBody>
      </p:sp>
    </p:spTree>
    <p:extLst>
      <p:ext uri="{BB962C8B-B14F-4D97-AF65-F5344CB8AC3E}">
        <p14:creationId xmlns:p14="http://schemas.microsoft.com/office/powerpoint/2010/main" val="170788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Helsidesbild">
    <p:bg>
      <p:bgRef idx="1001">
        <a:schemeClr val="bg1"/>
      </p:bgRef>
    </p:bg>
    <p:spTree>
      <p:nvGrpSpPr>
        <p:cNvPr id="1" name=""/>
        <p:cNvGrpSpPr/>
        <p:nvPr/>
      </p:nvGrpSpPr>
      <p:grpSpPr>
        <a:xfrm>
          <a:off x="0" y="0"/>
          <a:ext cx="0" cy="0"/>
          <a:chOff x="0" y="0"/>
          <a:chExt cx="0" cy="0"/>
        </a:xfrm>
      </p:grpSpPr>
      <p:sp>
        <p:nvSpPr>
          <p:cNvPr id="4" name="Rektangel 3"/>
          <p:cNvSpPr/>
          <p:nvPr userDrawn="1"/>
        </p:nvSpPr>
        <p:spPr bwMode="auto">
          <a:xfrm>
            <a:off x="0" y="0"/>
            <a:ext cx="9144000" cy="5143500"/>
          </a:xfrm>
          <a:prstGeom prst="rect">
            <a:avLst/>
          </a:prstGeom>
          <a:solidFill>
            <a:schemeClr val="accent1"/>
          </a:solidFill>
          <a:ln>
            <a:noFill/>
          </a:ln>
          <a:effectLst/>
        </p:spPr>
        <p:txBody>
          <a:bodyPr wrap="none" rtlCol="0" anchor="ctr"/>
          <a:lstStyle/>
          <a:p>
            <a:pPr algn="ctr"/>
            <a:endParaRPr lang="sv-SE" dirty="0"/>
          </a:p>
        </p:txBody>
      </p:sp>
      <p:grpSp>
        <p:nvGrpSpPr>
          <p:cNvPr id="5" name="Grupp 4"/>
          <p:cNvGrpSpPr/>
          <p:nvPr userDrawn="1"/>
        </p:nvGrpSpPr>
        <p:grpSpPr>
          <a:xfrm>
            <a:off x="0" y="3790449"/>
            <a:ext cx="9144000" cy="1573920"/>
            <a:chOff x="0" y="3790449"/>
            <a:chExt cx="9144000" cy="1573920"/>
          </a:xfrm>
          <a:solidFill>
            <a:srgbClr val="FFFFFF"/>
          </a:solidFill>
        </p:grpSpPr>
        <p:sp>
          <p:nvSpPr>
            <p:cNvPr id="6"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7" name="Bildobjekt 6" descr="Molndals_Stad_Logo_ne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pic>
        <p:nvPicPr>
          <p:cNvPr id="2" name="Bildobjekt 1" descr="Molndals_Stad_Logo_PM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08043" y="4410519"/>
            <a:ext cx="539843" cy="556055"/>
          </a:xfrm>
          <a:prstGeom prst="rect">
            <a:avLst/>
          </a:prstGeom>
        </p:spPr>
      </p:pic>
      <p:sp>
        <p:nvSpPr>
          <p:cNvPr id="10" name="Rubrik 9"/>
          <p:cNvSpPr>
            <a:spLocks noGrp="1"/>
          </p:cNvSpPr>
          <p:nvPr>
            <p:ph type="title" hasCustomPrompt="1"/>
          </p:nvPr>
        </p:nvSpPr>
        <p:spPr>
          <a:xfrm>
            <a:off x="917717" y="1173151"/>
            <a:ext cx="7308566" cy="1973610"/>
          </a:xfrm>
          <a:prstGeom prst="rect">
            <a:avLst/>
          </a:prstGeom>
        </p:spPr>
        <p:txBody>
          <a:bodyPr vert="horz" anchor="ctr"/>
          <a:lstStyle>
            <a:lvl1pPr algn="ctr">
              <a:defRPr sz="4800">
                <a:solidFill>
                  <a:schemeClr val="bg1"/>
                </a:solidFill>
              </a:defRPr>
            </a:lvl1pPr>
          </a:lstStyle>
          <a:p>
            <a:r>
              <a:rPr lang="sv-SE" dirty="0" smtClean="0"/>
              <a:t>KAPITELINDELARE </a:t>
            </a:r>
            <a:endParaRPr lang="sv-SE" dirty="0"/>
          </a:p>
        </p:txBody>
      </p:sp>
    </p:spTree>
    <p:extLst>
      <p:ext uri="{BB962C8B-B14F-4D97-AF65-F5344CB8AC3E}">
        <p14:creationId xmlns:p14="http://schemas.microsoft.com/office/powerpoint/2010/main" val="2980866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Helsidesbild">
    <p:bg>
      <p:bgRef idx="1001">
        <a:schemeClr val="bg1"/>
      </p:bgRef>
    </p:bg>
    <p:spTree>
      <p:nvGrpSpPr>
        <p:cNvPr id="1" name=""/>
        <p:cNvGrpSpPr/>
        <p:nvPr/>
      </p:nvGrpSpPr>
      <p:grpSpPr>
        <a:xfrm>
          <a:off x="0" y="0"/>
          <a:ext cx="0" cy="0"/>
          <a:chOff x="0" y="0"/>
          <a:chExt cx="0" cy="0"/>
        </a:xfrm>
      </p:grpSpPr>
      <p:sp>
        <p:nvSpPr>
          <p:cNvPr id="4" name="Rektangel 3"/>
          <p:cNvSpPr/>
          <p:nvPr userDrawn="1"/>
        </p:nvSpPr>
        <p:spPr bwMode="auto">
          <a:xfrm>
            <a:off x="0" y="0"/>
            <a:ext cx="9144000" cy="5143500"/>
          </a:xfrm>
          <a:prstGeom prst="rect">
            <a:avLst/>
          </a:prstGeom>
          <a:solidFill>
            <a:schemeClr val="accent2"/>
          </a:solidFill>
          <a:ln>
            <a:noFill/>
          </a:ln>
          <a:effectLst/>
        </p:spPr>
        <p:txBody>
          <a:bodyPr wrap="none" rtlCol="0" anchor="ctr"/>
          <a:lstStyle/>
          <a:p>
            <a:pPr algn="ctr"/>
            <a:endParaRPr lang="sv-SE" dirty="0"/>
          </a:p>
        </p:txBody>
      </p:sp>
      <p:grpSp>
        <p:nvGrpSpPr>
          <p:cNvPr id="5" name="Grupp 4"/>
          <p:cNvGrpSpPr/>
          <p:nvPr userDrawn="1"/>
        </p:nvGrpSpPr>
        <p:grpSpPr>
          <a:xfrm>
            <a:off x="0" y="3790449"/>
            <a:ext cx="9144000" cy="1573920"/>
            <a:chOff x="0" y="3790449"/>
            <a:chExt cx="9144000" cy="1573920"/>
          </a:xfrm>
          <a:solidFill>
            <a:srgbClr val="FFFFFF"/>
          </a:solidFill>
        </p:grpSpPr>
        <p:sp>
          <p:nvSpPr>
            <p:cNvPr id="6"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7" name="Bildobjekt 6" descr="Molndals_Stad_Logo_ne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pic>
        <p:nvPicPr>
          <p:cNvPr id="2" name="Bildobjekt 1" descr="Molndals_Stad_Logo_PM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08043" y="4410519"/>
            <a:ext cx="539843" cy="556055"/>
          </a:xfrm>
          <a:prstGeom prst="rect">
            <a:avLst/>
          </a:prstGeom>
        </p:spPr>
      </p:pic>
      <p:sp>
        <p:nvSpPr>
          <p:cNvPr id="10" name="Rubrik 9"/>
          <p:cNvSpPr>
            <a:spLocks noGrp="1"/>
          </p:cNvSpPr>
          <p:nvPr>
            <p:ph type="title" hasCustomPrompt="1"/>
          </p:nvPr>
        </p:nvSpPr>
        <p:spPr>
          <a:xfrm>
            <a:off x="917717" y="1173151"/>
            <a:ext cx="7308566" cy="1973610"/>
          </a:xfrm>
          <a:prstGeom prst="rect">
            <a:avLst/>
          </a:prstGeom>
        </p:spPr>
        <p:txBody>
          <a:bodyPr vert="horz" anchor="ctr"/>
          <a:lstStyle>
            <a:lvl1pPr algn="ctr">
              <a:defRPr sz="4800">
                <a:solidFill>
                  <a:schemeClr val="bg1"/>
                </a:solidFill>
              </a:defRPr>
            </a:lvl1pPr>
          </a:lstStyle>
          <a:p>
            <a:r>
              <a:rPr lang="sv-SE" dirty="0" smtClean="0"/>
              <a:t>KAPITELINDELARE </a:t>
            </a:r>
            <a:endParaRPr lang="sv-SE" dirty="0"/>
          </a:p>
        </p:txBody>
      </p:sp>
    </p:spTree>
    <p:extLst>
      <p:ext uri="{BB962C8B-B14F-4D97-AF65-F5344CB8AC3E}">
        <p14:creationId xmlns:p14="http://schemas.microsoft.com/office/powerpoint/2010/main" val="14216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22.xml"/><Relationship Id="rId7"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28.xml"/><Relationship Id="rId7" Type="http://schemas.openxmlformats.org/officeDocument/2006/relationships/theme" Target="../theme/theme5.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4.xml"/><Relationship Id="rId7" Type="http://schemas.openxmlformats.org/officeDocument/2006/relationships/theme" Target="../theme/theme6.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40.xml"/><Relationship Id="rId7" Type="http://schemas.openxmlformats.org/officeDocument/2006/relationships/theme" Target="../theme/theme7.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6.xml"/><Relationship Id="rId7" Type="http://schemas.openxmlformats.org/officeDocument/2006/relationships/image" Target="../media/image2.emf"/><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theme" Target="../theme/theme8.xml"/><Relationship Id="rId5" Type="http://schemas.openxmlformats.org/officeDocument/2006/relationships/slideLayout" Target="../slideLayouts/slideLayout48.xml"/><Relationship Id="rId4" Type="http://schemas.openxmlformats.org/officeDocument/2006/relationships/slideLayout" Target="../slideLayouts/slideLayout4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Bildobjekt 5" descr="Molndals_Stad_Logo.eps"/>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71977" y="1207457"/>
            <a:ext cx="2149318" cy="2213862"/>
          </a:xfrm>
          <a:prstGeom prst="rect">
            <a:avLst/>
          </a:prstGeom>
        </p:spPr>
      </p:pic>
    </p:spTree>
    <p:extLst>
      <p:ext uri="{BB962C8B-B14F-4D97-AF65-F5344CB8AC3E}">
        <p14:creationId xmlns:p14="http://schemas.microsoft.com/office/powerpoint/2010/main" val="2370184957"/>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62" r:id="rId3"/>
    <p:sldLayoutId id="2147483663" r:id="rId4"/>
    <p:sldLayoutId id="2147483664" r:id="rId5"/>
    <p:sldLayoutId id="2147483665" r:id="rId6"/>
    <p:sldLayoutId id="2147483666" r:id="rId7"/>
  </p:sldLayoutIdLst>
  <p:timing>
    <p:tnLst>
      <p:par>
        <p:cTn id="1" dur="indefinite" restart="never" nodeType="tmRoot"/>
      </p:par>
    </p:tnLst>
  </p:timing>
  <p:txStyles>
    <p:titleStyle>
      <a:lvl1pPr algn="l" defTabSz="457200" rtl="0" eaLnBrk="1" latinLnBrk="0" hangingPunct="1">
        <a:spcBef>
          <a:spcPct val="0"/>
        </a:spcBef>
        <a:buNone/>
        <a:defRPr sz="4000" b="1" kern="1200" baseline="0">
          <a:solidFill>
            <a:srgbClr val="5A5A5A"/>
          </a:solidFill>
          <a:latin typeface="Acumin Pro Condensed"/>
          <a:ea typeface="+mj-ea"/>
          <a:cs typeface="Acumin Pro Condensed"/>
        </a:defRPr>
      </a:lvl1pPr>
    </p:titleStyle>
    <p:bodyStyle>
      <a:lvl1pPr marL="142875" indent="-142875" algn="l" defTabSz="457200" rtl="0" eaLnBrk="1" latinLnBrk="0" hangingPunct="1">
        <a:spcBef>
          <a:spcPct val="20000"/>
        </a:spcBef>
        <a:buFont typeface="Arial"/>
        <a:buChar char="•"/>
        <a:defRPr lang="sv-SE" sz="2000" kern="1200" dirty="0" smtClean="0">
          <a:solidFill>
            <a:srgbClr val="5A5A5A"/>
          </a:solidFill>
          <a:latin typeface="Arial"/>
          <a:ea typeface="+mn-ea"/>
          <a:cs typeface="Arial"/>
        </a:defRPr>
      </a:lvl1pPr>
      <a:lvl2pPr marL="598488" indent="-204788" algn="l" defTabSz="457200" rtl="0" eaLnBrk="1" latinLnBrk="0" hangingPunct="1">
        <a:spcBef>
          <a:spcPct val="20000"/>
        </a:spcBef>
        <a:buFont typeface="Arial"/>
        <a:buChar char="–"/>
        <a:defRPr lang="sv-SE" sz="1800" kern="1200" dirty="0" smtClean="0">
          <a:solidFill>
            <a:srgbClr val="5A5A5A"/>
          </a:solidFill>
          <a:latin typeface="Arial"/>
          <a:ea typeface="+mn-ea"/>
          <a:cs typeface="Arial"/>
        </a:defRPr>
      </a:lvl2pPr>
      <a:lvl3pPr marL="957263" indent="-122238" algn="l" defTabSz="457200" rtl="0" eaLnBrk="1" latinLnBrk="0" hangingPunct="1">
        <a:spcBef>
          <a:spcPct val="20000"/>
        </a:spcBef>
        <a:buFont typeface="Arial"/>
        <a:buChar char="•"/>
        <a:defRPr lang="sv-SE" sz="1600" kern="1200" dirty="0" smtClean="0">
          <a:solidFill>
            <a:srgbClr val="5A5A5A"/>
          </a:solidFill>
          <a:latin typeface="Arial"/>
          <a:ea typeface="+mn-ea"/>
          <a:cs typeface="Arial"/>
        </a:defRPr>
      </a:lvl3pPr>
      <a:lvl4pPr marL="1314450" indent="-182563" algn="l" defTabSz="457200" rtl="0" eaLnBrk="1" latinLnBrk="0" hangingPunct="1">
        <a:spcBef>
          <a:spcPct val="20000"/>
        </a:spcBef>
        <a:buFont typeface="Arial"/>
        <a:buChar char="–"/>
        <a:defRPr lang="sv-SE" sz="1400" kern="1200" dirty="0" smtClean="0">
          <a:solidFill>
            <a:srgbClr val="5A5A5A"/>
          </a:solidFill>
          <a:latin typeface="Arial"/>
          <a:ea typeface="+mn-ea"/>
          <a:cs typeface="Arial"/>
        </a:defRPr>
      </a:lvl4pPr>
      <a:lvl5pPr marL="1616075" indent="-120650" algn="l" defTabSz="457200" rtl="0" eaLnBrk="1" latinLnBrk="0" hangingPunct="1">
        <a:spcBef>
          <a:spcPct val="20000"/>
        </a:spcBef>
        <a:buFont typeface="Arial"/>
        <a:buChar char="•"/>
        <a:defRPr lang="sv-SE" sz="1400" kern="1200" dirty="0">
          <a:solidFill>
            <a:srgbClr val="5A5A5A"/>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928933"/>
      </p:ext>
    </p:extLst>
  </p:cSld>
  <p:clrMap bg1="lt1" tx1="dk1" bg2="lt2" tx2="dk2" accent1="accent1" accent2="accent2" accent3="accent3" accent4="accent4" accent5="accent5" accent6="accent6" hlink="hlink" folHlink="folHlink"/>
  <p:sldLayoutIdLst>
    <p:sldLayoutId id="2147483688" r:id="rId1"/>
    <p:sldLayoutId id="2147483687" r:id="rId2"/>
    <p:sldLayoutId id="2147483685" r:id="rId3"/>
    <p:sldLayoutId id="2147483682" r:id="rId4"/>
    <p:sldLayoutId id="2147483684" r:id="rId5"/>
    <p:sldLayoutId id="2147483683" r:id="rId6"/>
  </p:sldLayoutIdLst>
  <p:timing>
    <p:tnLst>
      <p:par>
        <p:cTn id="1" dur="indefinite" restart="never" nodeType="tmRoot"/>
      </p:par>
    </p:tnLst>
  </p:timing>
  <p:txStyles>
    <p:titleStyle>
      <a:lvl1pPr algn="l" defTabSz="457200" rtl="0" eaLnBrk="1" latinLnBrk="0" hangingPunct="1">
        <a:spcBef>
          <a:spcPct val="0"/>
        </a:spcBef>
        <a:buNone/>
        <a:defRPr sz="4000" b="1" kern="1200" baseline="0">
          <a:solidFill>
            <a:srgbClr val="5A5A5A"/>
          </a:solidFill>
          <a:latin typeface="Acumin Pro Condensed"/>
          <a:ea typeface="+mj-ea"/>
          <a:cs typeface="Acumin Pro Condensed"/>
        </a:defRPr>
      </a:lvl1pPr>
    </p:titleStyle>
    <p:bodyStyle>
      <a:lvl1pPr marL="142875" indent="-142875" algn="l" defTabSz="457200" rtl="0" eaLnBrk="1" latinLnBrk="0" hangingPunct="1">
        <a:spcBef>
          <a:spcPct val="20000"/>
        </a:spcBef>
        <a:buFont typeface="Arial"/>
        <a:buChar char="•"/>
        <a:defRPr lang="sv-SE" sz="2000" kern="1200" dirty="0" smtClean="0">
          <a:solidFill>
            <a:srgbClr val="5A5A5A"/>
          </a:solidFill>
          <a:latin typeface="Acumin Pro"/>
          <a:ea typeface="+mn-ea"/>
          <a:cs typeface="Acumin Pro"/>
        </a:defRPr>
      </a:lvl1pPr>
      <a:lvl2pPr marL="598488" indent="-204788" algn="l" defTabSz="457200" rtl="0" eaLnBrk="1" latinLnBrk="0" hangingPunct="1">
        <a:spcBef>
          <a:spcPct val="20000"/>
        </a:spcBef>
        <a:buFont typeface="Arial"/>
        <a:buChar char="–"/>
        <a:defRPr lang="sv-SE" sz="1800" kern="1200" dirty="0" smtClean="0">
          <a:solidFill>
            <a:srgbClr val="5A5A5A"/>
          </a:solidFill>
          <a:latin typeface="Acumin Pro"/>
          <a:ea typeface="+mn-ea"/>
          <a:cs typeface="Acumin Pro"/>
        </a:defRPr>
      </a:lvl2pPr>
      <a:lvl3pPr marL="957263" indent="-122238" algn="l" defTabSz="457200" rtl="0" eaLnBrk="1" latinLnBrk="0" hangingPunct="1">
        <a:spcBef>
          <a:spcPct val="20000"/>
        </a:spcBef>
        <a:buFont typeface="Arial"/>
        <a:buChar char="•"/>
        <a:defRPr lang="sv-SE" sz="1600" kern="1200" dirty="0" smtClean="0">
          <a:solidFill>
            <a:srgbClr val="5A5A5A"/>
          </a:solidFill>
          <a:latin typeface="Acumin Pro"/>
          <a:ea typeface="+mn-ea"/>
          <a:cs typeface="Acumin Pro"/>
        </a:defRPr>
      </a:lvl3pPr>
      <a:lvl4pPr marL="1314450" indent="-182563" algn="l" defTabSz="457200" rtl="0" eaLnBrk="1" latinLnBrk="0" hangingPunct="1">
        <a:spcBef>
          <a:spcPct val="20000"/>
        </a:spcBef>
        <a:buFont typeface="Arial"/>
        <a:buChar char="–"/>
        <a:defRPr lang="sv-SE" sz="1400" kern="1200" dirty="0" smtClean="0">
          <a:solidFill>
            <a:srgbClr val="5A5A5A"/>
          </a:solidFill>
          <a:latin typeface="Acumin Pro"/>
          <a:ea typeface="+mn-ea"/>
          <a:cs typeface="Acumin Pro"/>
        </a:defRPr>
      </a:lvl4pPr>
      <a:lvl5pPr marL="1616075" indent="-120650" algn="l" defTabSz="457200" rtl="0" eaLnBrk="1" latinLnBrk="0" hangingPunct="1">
        <a:spcBef>
          <a:spcPct val="20000"/>
        </a:spcBef>
        <a:buFont typeface="Arial"/>
        <a:buChar char="•"/>
        <a:defRPr lang="sv-SE" sz="1400" kern="1200" dirty="0">
          <a:solidFill>
            <a:srgbClr val="5A5A5A"/>
          </a:solidFill>
          <a:latin typeface="Acumin Pro"/>
          <a:ea typeface="+mn-ea"/>
          <a:cs typeface="Acumi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29106" y="574547"/>
            <a:ext cx="6410285" cy="857250"/>
          </a:xfrm>
          <a:prstGeom prst="rect">
            <a:avLst/>
          </a:prstGeom>
        </p:spPr>
        <p:txBody>
          <a:bodyPr vert="horz" lIns="91440" tIns="45720" rIns="91440" bIns="45720" rtlCol="0" anchor="ctr">
            <a:normAutofit/>
          </a:bodyPr>
          <a:lstStyle/>
          <a:p>
            <a:r>
              <a:rPr lang="sv-SE" dirty="0" smtClean="0"/>
              <a:t>RUBRIK OCH TEXT</a:t>
            </a:r>
            <a:endParaRPr lang="sv-SE" dirty="0"/>
          </a:p>
        </p:txBody>
      </p:sp>
      <p:sp>
        <p:nvSpPr>
          <p:cNvPr id="3" name="Platshållare för text 2"/>
          <p:cNvSpPr>
            <a:spLocks noGrp="1"/>
          </p:cNvSpPr>
          <p:nvPr>
            <p:ph type="body" idx="1"/>
          </p:nvPr>
        </p:nvSpPr>
        <p:spPr>
          <a:xfrm>
            <a:off x="929106" y="1431797"/>
            <a:ext cx="5783548" cy="2180062"/>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grpSp>
        <p:nvGrpSpPr>
          <p:cNvPr id="11" name="Grupp 10"/>
          <p:cNvGrpSpPr/>
          <p:nvPr/>
        </p:nvGrpSpPr>
        <p:grpSpPr>
          <a:xfrm>
            <a:off x="0" y="3790449"/>
            <a:ext cx="9144000" cy="1573920"/>
            <a:chOff x="0" y="3790449"/>
            <a:chExt cx="9144000" cy="1573920"/>
          </a:xfrm>
          <a:solidFill>
            <a:schemeClr val="accent5"/>
          </a:solidFill>
        </p:grpSpPr>
        <p:sp>
          <p:nvSpPr>
            <p:cNvPr id="12"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13" name="Bildobjekt 12" descr="Molndals_Stad_Logo_neg.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spTree>
    <p:extLst>
      <p:ext uri="{BB962C8B-B14F-4D97-AF65-F5344CB8AC3E}">
        <p14:creationId xmlns:p14="http://schemas.microsoft.com/office/powerpoint/2010/main" val="1459807110"/>
      </p:ext>
    </p:extLst>
  </p:cSld>
  <p:clrMap bg1="lt1" tx1="dk1" bg2="lt2" tx2="dk2" accent1="accent1" accent2="accent2" accent3="accent3" accent4="accent4" accent5="accent5" accent6="accent6" hlink="hlink" folHlink="folHlink"/>
  <p:sldLayoutIdLst>
    <p:sldLayoutId id="2147483728" r:id="rId1"/>
    <p:sldLayoutId id="2147483708" r:id="rId2"/>
    <p:sldLayoutId id="2147483709" r:id="rId3"/>
    <p:sldLayoutId id="2147483710" r:id="rId4"/>
    <p:sldLayoutId id="2147483711" r:id="rId5"/>
    <p:sldLayoutId id="2147483712" r:id="rId6"/>
  </p:sldLayoutIdLst>
  <p:timing>
    <p:tnLst>
      <p:par>
        <p:cTn id="1" dur="indefinite" restart="never" nodeType="tmRoot"/>
      </p:par>
    </p:tnLst>
  </p:timing>
  <p:txStyles>
    <p:titleStyle>
      <a:lvl1pPr algn="l" defTabSz="457200" rtl="0" eaLnBrk="1" latinLnBrk="0" hangingPunct="1">
        <a:spcBef>
          <a:spcPct val="0"/>
        </a:spcBef>
        <a:buNone/>
        <a:defRPr sz="4000" b="1" kern="1200" baseline="0">
          <a:solidFill>
            <a:srgbClr val="5A5A5A"/>
          </a:solidFill>
          <a:latin typeface="Acumin Pro Condensed"/>
          <a:ea typeface="+mj-ea"/>
          <a:cs typeface="Acumin Pro Condensed"/>
        </a:defRPr>
      </a:lvl1pPr>
    </p:titleStyle>
    <p:bodyStyle>
      <a:lvl1pPr marL="142875" indent="-142875" algn="l" defTabSz="457200" rtl="0" eaLnBrk="1" latinLnBrk="0" hangingPunct="1">
        <a:spcBef>
          <a:spcPct val="20000"/>
        </a:spcBef>
        <a:buFont typeface="Arial"/>
        <a:buChar char="•"/>
        <a:defRPr lang="sv-SE" sz="2000" kern="1200" dirty="0" smtClean="0">
          <a:solidFill>
            <a:srgbClr val="5A5A5A"/>
          </a:solidFill>
          <a:latin typeface="Acumin Pro"/>
          <a:ea typeface="+mn-ea"/>
          <a:cs typeface="Acumin Pro"/>
        </a:defRPr>
      </a:lvl1pPr>
      <a:lvl2pPr marL="598488" indent="-204788" algn="l" defTabSz="457200" rtl="0" eaLnBrk="1" latinLnBrk="0" hangingPunct="1">
        <a:spcBef>
          <a:spcPct val="20000"/>
        </a:spcBef>
        <a:buFont typeface="Arial"/>
        <a:buChar char="–"/>
        <a:defRPr lang="sv-SE" sz="1800" kern="1200" dirty="0" smtClean="0">
          <a:solidFill>
            <a:srgbClr val="5A5A5A"/>
          </a:solidFill>
          <a:latin typeface="Acumin Pro"/>
          <a:ea typeface="+mn-ea"/>
          <a:cs typeface="Acumin Pro"/>
        </a:defRPr>
      </a:lvl2pPr>
      <a:lvl3pPr marL="957263" indent="-122238" algn="l" defTabSz="457200" rtl="0" eaLnBrk="1" latinLnBrk="0" hangingPunct="1">
        <a:spcBef>
          <a:spcPct val="20000"/>
        </a:spcBef>
        <a:buFont typeface="Arial"/>
        <a:buChar char="•"/>
        <a:defRPr lang="sv-SE" sz="1600" kern="1200" dirty="0" smtClean="0">
          <a:solidFill>
            <a:srgbClr val="5A5A5A"/>
          </a:solidFill>
          <a:latin typeface="Acumin Pro"/>
          <a:ea typeface="+mn-ea"/>
          <a:cs typeface="Acumin Pro"/>
        </a:defRPr>
      </a:lvl3pPr>
      <a:lvl4pPr marL="1314450" indent="-182563" algn="l" defTabSz="457200" rtl="0" eaLnBrk="1" latinLnBrk="0" hangingPunct="1">
        <a:spcBef>
          <a:spcPct val="20000"/>
        </a:spcBef>
        <a:buFont typeface="Arial"/>
        <a:buChar char="–"/>
        <a:defRPr lang="sv-SE" sz="1400" kern="1200" dirty="0" smtClean="0">
          <a:solidFill>
            <a:srgbClr val="5A5A5A"/>
          </a:solidFill>
          <a:latin typeface="Acumin Pro"/>
          <a:ea typeface="+mn-ea"/>
          <a:cs typeface="Acumin Pro"/>
        </a:defRPr>
      </a:lvl4pPr>
      <a:lvl5pPr marL="1616075" indent="-120650" algn="l" defTabSz="457200" rtl="0" eaLnBrk="1" latinLnBrk="0" hangingPunct="1">
        <a:spcBef>
          <a:spcPct val="20000"/>
        </a:spcBef>
        <a:buFont typeface="Arial"/>
        <a:buChar char="•"/>
        <a:defRPr lang="sv-SE" sz="1400" kern="1200" dirty="0">
          <a:solidFill>
            <a:srgbClr val="5A5A5A"/>
          </a:solidFill>
          <a:latin typeface="Acumin Pro"/>
          <a:ea typeface="+mn-ea"/>
          <a:cs typeface="Acumi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29106" y="574547"/>
            <a:ext cx="6410285" cy="857250"/>
          </a:xfrm>
          <a:prstGeom prst="rect">
            <a:avLst/>
          </a:prstGeom>
        </p:spPr>
        <p:txBody>
          <a:bodyPr vert="horz" lIns="91440" tIns="45720" rIns="91440" bIns="45720" rtlCol="0" anchor="ctr">
            <a:normAutofit/>
          </a:bodyPr>
          <a:lstStyle/>
          <a:p>
            <a:r>
              <a:rPr lang="sv-SE" dirty="0" smtClean="0"/>
              <a:t>RUBRIK OCH TEXT</a:t>
            </a:r>
            <a:endParaRPr lang="sv-SE" dirty="0"/>
          </a:p>
        </p:txBody>
      </p:sp>
      <p:sp>
        <p:nvSpPr>
          <p:cNvPr id="3" name="Platshållare för text 2"/>
          <p:cNvSpPr>
            <a:spLocks noGrp="1"/>
          </p:cNvSpPr>
          <p:nvPr>
            <p:ph type="body" idx="1"/>
          </p:nvPr>
        </p:nvSpPr>
        <p:spPr>
          <a:xfrm>
            <a:off x="929106" y="1431797"/>
            <a:ext cx="5783548" cy="2180062"/>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grpSp>
        <p:nvGrpSpPr>
          <p:cNvPr id="11" name="Grupp 10"/>
          <p:cNvGrpSpPr/>
          <p:nvPr/>
        </p:nvGrpSpPr>
        <p:grpSpPr>
          <a:xfrm>
            <a:off x="0" y="3790449"/>
            <a:ext cx="9144000" cy="1573920"/>
            <a:chOff x="0" y="3790449"/>
            <a:chExt cx="9144000" cy="1573920"/>
          </a:xfrm>
          <a:solidFill>
            <a:schemeClr val="accent1"/>
          </a:solidFill>
        </p:grpSpPr>
        <p:sp>
          <p:nvSpPr>
            <p:cNvPr id="12"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13" name="Bildobjekt 12" descr="Molndals_Stad_Logo_neg.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spTree>
    <p:extLst>
      <p:ext uri="{BB962C8B-B14F-4D97-AF65-F5344CB8AC3E}">
        <p14:creationId xmlns:p14="http://schemas.microsoft.com/office/powerpoint/2010/main" val="3992893133"/>
      </p:ext>
    </p:extLst>
  </p:cSld>
  <p:clrMap bg1="lt1" tx1="dk1" bg2="lt2" tx2="dk2" accent1="accent1" accent2="accent2" accent3="accent3" accent4="accent4" accent5="accent5" accent6="accent6" hlink="hlink" folHlink="folHlink"/>
  <p:sldLayoutIdLst>
    <p:sldLayoutId id="2147483670" r:id="rId1"/>
    <p:sldLayoutId id="2147483725" r:id="rId2"/>
    <p:sldLayoutId id="2147483671" r:id="rId3"/>
    <p:sldLayoutId id="2147483672" r:id="rId4"/>
    <p:sldLayoutId id="2147483673" r:id="rId5"/>
    <p:sldLayoutId id="2147483674" r:id="rId6"/>
  </p:sldLayoutIdLst>
  <p:timing>
    <p:tnLst>
      <p:par>
        <p:cTn id="1" dur="indefinite" restart="never" nodeType="tmRoot"/>
      </p:par>
    </p:tnLst>
  </p:timing>
  <p:txStyles>
    <p:titleStyle>
      <a:lvl1pPr algn="l" defTabSz="457200" rtl="0" eaLnBrk="1" latinLnBrk="0" hangingPunct="1">
        <a:spcBef>
          <a:spcPct val="0"/>
        </a:spcBef>
        <a:buNone/>
        <a:defRPr sz="4000" b="1" kern="1200" baseline="0">
          <a:solidFill>
            <a:srgbClr val="5A5A5A"/>
          </a:solidFill>
          <a:latin typeface="Acumin Pro Condensed"/>
          <a:ea typeface="+mj-ea"/>
          <a:cs typeface="Acumin Pro Condensed"/>
        </a:defRPr>
      </a:lvl1pPr>
    </p:titleStyle>
    <p:bodyStyle>
      <a:lvl1pPr marL="142875" indent="-142875" algn="l" defTabSz="457200" rtl="0" eaLnBrk="1" latinLnBrk="0" hangingPunct="1">
        <a:spcBef>
          <a:spcPct val="20000"/>
        </a:spcBef>
        <a:buFont typeface="Arial"/>
        <a:buChar char="•"/>
        <a:defRPr lang="sv-SE" sz="2000" kern="1200" dirty="0" smtClean="0">
          <a:solidFill>
            <a:srgbClr val="5A5A5A"/>
          </a:solidFill>
          <a:latin typeface="Acumin Pro"/>
          <a:ea typeface="+mn-ea"/>
          <a:cs typeface="Acumin Pro"/>
        </a:defRPr>
      </a:lvl1pPr>
      <a:lvl2pPr marL="598488" indent="-204788" algn="l" defTabSz="457200" rtl="0" eaLnBrk="1" latinLnBrk="0" hangingPunct="1">
        <a:spcBef>
          <a:spcPct val="20000"/>
        </a:spcBef>
        <a:buFont typeface="Arial"/>
        <a:buChar char="–"/>
        <a:defRPr lang="sv-SE" sz="1800" kern="1200" dirty="0" smtClean="0">
          <a:solidFill>
            <a:srgbClr val="5A5A5A"/>
          </a:solidFill>
          <a:latin typeface="Acumin Pro"/>
          <a:ea typeface="+mn-ea"/>
          <a:cs typeface="Acumin Pro"/>
        </a:defRPr>
      </a:lvl2pPr>
      <a:lvl3pPr marL="957263" indent="-122238" algn="l" defTabSz="457200" rtl="0" eaLnBrk="1" latinLnBrk="0" hangingPunct="1">
        <a:spcBef>
          <a:spcPct val="20000"/>
        </a:spcBef>
        <a:buFont typeface="Arial"/>
        <a:buChar char="•"/>
        <a:defRPr lang="sv-SE" sz="1600" kern="1200" dirty="0" smtClean="0">
          <a:solidFill>
            <a:srgbClr val="5A5A5A"/>
          </a:solidFill>
          <a:latin typeface="Acumin Pro"/>
          <a:ea typeface="+mn-ea"/>
          <a:cs typeface="Acumin Pro"/>
        </a:defRPr>
      </a:lvl3pPr>
      <a:lvl4pPr marL="1314450" indent="-182563" algn="l" defTabSz="457200" rtl="0" eaLnBrk="1" latinLnBrk="0" hangingPunct="1">
        <a:spcBef>
          <a:spcPct val="20000"/>
        </a:spcBef>
        <a:buFont typeface="Arial"/>
        <a:buChar char="–"/>
        <a:defRPr lang="sv-SE" sz="1400" kern="1200" dirty="0" smtClean="0">
          <a:solidFill>
            <a:srgbClr val="5A5A5A"/>
          </a:solidFill>
          <a:latin typeface="Acumin Pro"/>
          <a:ea typeface="+mn-ea"/>
          <a:cs typeface="Acumin Pro"/>
        </a:defRPr>
      </a:lvl4pPr>
      <a:lvl5pPr marL="1616075" indent="-120650" algn="l" defTabSz="457200" rtl="0" eaLnBrk="1" latinLnBrk="0" hangingPunct="1">
        <a:spcBef>
          <a:spcPct val="20000"/>
        </a:spcBef>
        <a:buFont typeface="Arial"/>
        <a:buChar char="•"/>
        <a:defRPr lang="sv-SE" sz="1400" kern="1200" dirty="0">
          <a:solidFill>
            <a:srgbClr val="5A5A5A"/>
          </a:solidFill>
          <a:latin typeface="Acumin Pro"/>
          <a:ea typeface="+mn-ea"/>
          <a:cs typeface="Acumi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29106" y="574547"/>
            <a:ext cx="6410285" cy="857250"/>
          </a:xfrm>
          <a:prstGeom prst="rect">
            <a:avLst/>
          </a:prstGeom>
        </p:spPr>
        <p:txBody>
          <a:bodyPr vert="horz" lIns="91440" tIns="45720" rIns="91440" bIns="45720" rtlCol="0" anchor="ctr">
            <a:normAutofit/>
          </a:bodyPr>
          <a:lstStyle/>
          <a:p>
            <a:r>
              <a:rPr lang="sv-SE" dirty="0" smtClean="0"/>
              <a:t>RUBRIK OCH TEXT</a:t>
            </a:r>
            <a:endParaRPr lang="sv-SE" dirty="0"/>
          </a:p>
        </p:txBody>
      </p:sp>
      <p:sp>
        <p:nvSpPr>
          <p:cNvPr id="3" name="Platshållare för text 2"/>
          <p:cNvSpPr>
            <a:spLocks noGrp="1"/>
          </p:cNvSpPr>
          <p:nvPr>
            <p:ph type="body" idx="1"/>
          </p:nvPr>
        </p:nvSpPr>
        <p:spPr>
          <a:xfrm>
            <a:off x="929106" y="1431797"/>
            <a:ext cx="5783548" cy="2180062"/>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grpSp>
        <p:nvGrpSpPr>
          <p:cNvPr id="11" name="Grupp 10"/>
          <p:cNvGrpSpPr/>
          <p:nvPr/>
        </p:nvGrpSpPr>
        <p:grpSpPr>
          <a:xfrm>
            <a:off x="0" y="3790449"/>
            <a:ext cx="9144000" cy="1573920"/>
            <a:chOff x="0" y="3790449"/>
            <a:chExt cx="9144000" cy="1573920"/>
          </a:xfrm>
          <a:solidFill>
            <a:schemeClr val="accent4"/>
          </a:solidFill>
        </p:grpSpPr>
        <p:sp>
          <p:nvSpPr>
            <p:cNvPr id="12"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13" name="Bildobjekt 12" descr="Molndals_Stad_Logo_neg.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spTree>
    <p:extLst>
      <p:ext uri="{BB962C8B-B14F-4D97-AF65-F5344CB8AC3E}">
        <p14:creationId xmlns:p14="http://schemas.microsoft.com/office/powerpoint/2010/main" val="3377536360"/>
      </p:ext>
    </p:extLst>
  </p:cSld>
  <p:clrMap bg1="lt1" tx1="dk1" bg2="lt2" tx2="dk2" accent1="accent1" accent2="accent2" accent3="accent3" accent4="accent4" accent5="accent5" accent6="accent6" hlink="hlink" folHlink="folHlink"/>
  <p:sldLayoutIdLst>
    <p:sldLayoutId id="2147483702" r:id="rId1"/>
    <p:sldLayoutId id="2147483727" r:id="rId2"/>
    <p:sldLayoutId id="2147483703" r:id="rId3"/>
    <p:sldLayoutId id="2147483704" r:id="rId4"/>
    <p:sldLayoutId id="2147483705" r:id="rId5"/>
    <p:sldLayoutId id="2147483706" r:id="rId6"/>
  </p:sldLayoutIdLst>
  <p:timing>
    <p:tnLst>
      <p:par>
        <p:cTn id="1" dur="indefinite" restart="never" nodeType="tmRoot"/>
      </p:par>
    </p:tnLst>
  </p:timing>
  <p:txStyles>
    <p:titleStyle>
      <a:lvl1pPr algn="l" defTabSz="457200" rtl="0" eaLnBrk="1" latinLnBrk="0" hangingPunct="1">
        <a:spcBef>
          <a:spcPct val="0"/>
        </a:spcBef>
        <a:buNone/>
        <a:defRPr sz="4000" b="1" kern="1200" baseline="0">
          <a:solidFill>
            <a:srgbClr val="5A5A5A"/>
          </a:solidFill>
          <a:latin typeface="Acumin Pro Condensed"/>
          <a:ea typeface="+mj-ea"/>
          <a:cs typeface="Acumin Pro Condensed"/>
        </a:defRPr>
      </a:lvl1pPr>
    </p:titleStyle>
    <p:bodyStyle>
      <a:lvl1pPr marL="142875" indent="-142875" algn="l" defTabSz="457200" rtl="0" eaLnBrk="1" latinLnBrk="0" hangingPunct="1">
        <a:spcBef>
          <a:spcPct val="20000"/>
        </a:spcBef>
        <a:buFont typeface="Arial"/>
        <a:buChar char="•"/>
        <a:defRPr lang="sv-SE" sz="2000" kern="1200" dirty="0" smtClean="0">
          <a:solidFill>
            <a:srgbClr val="5A5A5A"/>
          </a:solidFill>
          <a:latin typeface="Acumin Pro"/>
          <a:ea typeface="+mn-ea"/>
          <a:cs typeface="Acumin Pro"/>
        </a:defRPr>
      </a:lvl1pPr>
      <a:lvl2pPr marL="598488" indent="-204788" algn="l" defTabSz="457200" rtl="0" eaLnBrk="1" latinLnBrk="0" hangingPunct="1">
        <a:spcBef>
          <a:spcPct val="20000"/>
        </a:spcBef>
        <a:buFont typeface="Arial"/>
        <a:buChar char="–"/>
        <a:defRPr lang="sv-SE" sz="1800" kern="1200" dirty="0" smtClean="0">
          <a:solidFill>
            <a:srgbClr val="5A5A5A"/>
          </a:solidFill>
          <a:latin typeface="Acumin Pro"/>
          <a:ea typeface="+mn-ea"/>
          <a:cs typeface="Acumin Pro"/>
        </a:defRPr>
      </a:lvl2pPr>
      <a:lvl3pPr marL="957263" indent="-122238" algn="l" defTabSz="457200" rtl="0" eaLnBrk="1" latinLnBrk="0" hangingPunct="1">
        <a:spcBef>
          <a:spcPct val="20000"/>
        </a:spcBef>
        <a:buFont typeface="Arial"/>
        <a:buChar char="•"/>
        <a:defRPr lang="sv-SE" sz="1600" kern="1200" dirty="0" smtClean="0">
          <a:solidFill>
            <a:srgbClr val="5A5A5A"/>
          </a:solidFill>
          <a:latin typeface="Acumin Pro"/>
          <a:ea typeface="+mn-ea"/>
          <a:cs typeface="Acumin Pro"/>
        </a:defRPr>
      </a:lvl3pPr>
      <a:lvl4pPr marL="1314450" indent="-182563" algn="l" defTabSz="457200" rtl="0" eaLnBrk="1" latinLnBrk="0" hangingPunct="1">
        <a:spcBef>
          <a:spcPct val="20000"/>
        </a:spcBef>
        <a:buFont typeface="Arial"/>
        <a:buChar char="–"/>
        <a:defRPr lang="sv-SE" sz="1400" kern="1200" dirty="0" smtClean="0">
          <a:solidFill>
            <a:srgbClr val="5A5A5A"/>
          </a:solidFill>
          <a:latin typeface="Acumin Pro"/>
          <a:ea typeface="+mn-ea"/>
          <a:cs typeface="Acumin Pro"/>
        </a:defRPr>
      </a:lvl4pPr>
      <a:lvl5pPr marL="1616075" indent="-120650" algn="l" defTabSz="457200" rtl="0" eaLnBrk="1" latinLnBrk="0" hangingPunct="1">
        <a:spcBef>
          <a:spcPct val="20000"/>
        </a:spcBef>
        <a:buFont typeface="Arial"/>
        <a:buChar char="•"/>
        <a:defRPr lang="sv-SE" sz="1400" kern="1200" dirty="0">
          <a:solidFill>
            <a:srgbClr val="5A5A5A"/>
          </a:solidFill>
          <a:latin typeface="Acumin Pro"/>
          <a:ea typeface="+mn-ea"/>
          <a:cs typeface="Acumi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29106" y="574547"/>
            <a:ext cx="6410285" cy="857250"/>
          </a:xfrm>
          <a:prstGeom prst="rect">
            <a:avLst/>
          </a:prstGeom>
        </p:spPr>
        <p:txBody>
          <a:bodyPr vert="horz" lIns="91440" tIns="45720" rIns="91440" bIns="45720" rtlCol="0" anchor="ctr">
            <a:normAutofit/>
          </a:bodyPr>
          <a:lstStyle/>
          <a:p>
            <a:r>
              <a:rPr lang="sv-SE" dirty="0" smtClean="0"/>
              <a:t>RUBRIK OCH TEXT</a:t>
            </a:r>
            <a:endParaRPr lang="sv-SE" dirty="0"/>
          </a:p>
        </p:txBody>
      </p:sp>
      <p:sp>
        <p:nvSpPr>
          <p:cNvPr id="3" name="Platshållare för text 2"/>
          <p:cNvSpPr>
            <a:spLocks noGrp="1"/>
          </p:cNvSpPr>
          <p:nvPr>
            <p:ph type="body" idx="1"/>
          </p:nvPr>
        </p:nvSpPr>
        <p:spPr>
          <a:xfrm>
            <a:off x="929106" y="1431797"/>
            <a:ext cx="5783548" cy="2180062"/>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grpSp>
        <p:nvGrpSpPr>
          <p:cNvPr id="11" name="Grupp 10"/>
          <p:cNvGrpSpPr/>
          <p:nvPr/>
        </p:nvGrpSpPr>
        <p:grpSpPr>
          <a:xfrm>
            <a:off x="0" y="3790449"/>
            <a:ext cx="9144000" cy="1573920"/>
            <a:chOff x="0" y="3790449"/>
            <a:chExt cx="9144000" cy="1573920"/>
          </a:xfrm>
          <a:solidFill>
            <a:schemeClr val="accent6"/>
          </a:solidFill>
        </p:grpSpPr>
        <p:sp>
          <p:nvSpPr>
            <p:cNvPr id="12"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13" name="Bildobjekt 12" descr="Molndals_Stad_Logo_neg.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spTree>
    <p:extLst>
      <p:ext uri="{BB962C8B-B14F-4D97-AF65-F5344CB8AC3E}">
        <p14:creationId xmlns:p14="http://schemas.microsoft.com/office/powerpoint/2010/main" val="512110748"/>
      </p:ext>
    </p:extLst>
  </p:cSld>
  <p:clrMap bg1="lt1" tx1="dk1" bg2="lt2" tx2="dk2" accent1="accent1" accent2="accent2" accent3="accent3" accent4="accent4" accent5="accent5" accent6="accent6" hlink="hlink" folHlink="folHlink"/>
  <p:sldLayoutIdLst>
    <p:sldLayoutId id="2147483714" r:id="rId1"/>
    <p:sldLayoutId id="2147483729" r:id="rId2"/>
    <p:sldLayoutId id="2147483715" r:id="rId3"/>
    <p:sldLayoutId id="2147483716" r:id="rId4"/>
    <p:sldLayoutId id="2147483717" r:id="rId5"/>
    <p:sldLayoutId id="2147483718" r:id="rId6"/>
  </p:sldLayoutIdLst>
  <p:timing>
    <p:tnLst>
      <p:par>
        <p:cTn id="1" dur="indefinite" restart="never" nodeType="tmRoot"/>
      </p:par>
    </p:tnLst>
  </p:timing>
  <p:txStyles>
    <p:titleStyle>
      <a:lvl1pPr algn="l" defTabSz="457200" rtl="0" eaLnBrk="1" latinLnBrk="0" hangingPunct="1">
        <a:spcBef>
          <a:spcPct val="0"/>
        </a:spcBef>
        <a:buNone/>
        <a:defRPr sz="4000" b="1" kern="1200" baseline="0">
          <a:solidFill>
            <a:srgbClr val="5A5A5A"/>
          </a:solidFill>
          <a:latin typeface="Acumin Pro Condensed"/>
          <a:ea typeface="+mj-ea"/>
          <a:cs typeface="Acumin Pro Condensed"/>
        </a:defRPr>
      </a:lvl1pPr>
    </p:titleStyle>
    <p:bodyStyle>
      <a:lvl1pPr marL="142875" indent="-142875" algn="l" defTabSz="457200" rtl="0" eaLnBrk="1" latinLnBrk="0" hangingPunct="1">
        <a:spcBef>
          <a:spcPct val="20000"/>
        </a:spcBef>
        <a:buFont typeface="Arial"/>
        <a:buChar char="•"/>
        <a:defRPr lang="sv-SE" sz="2000" kern="1200" dirty="0" smtClean="0">
          <a:solidFill>
            <a:srgbClr val="5A5A5A"/>
          </a:solidFill>
          <a:latin typeface="Acumin Pro"/>
          <a:ea typeface="+mn-ea"/>
          <a:cs typeface="Acumin Pro"/>
        </a:defRPr>
      </a:lvl1pPr>
      <a:lvl2pPr marL="598488" indent="-204788" algn="l" defTabSz="457200" rtl="0" eaLnBrk="1" latinLnBrk="0" hangingPunct="1">
        <a:spcBef>
          <a:spcPct val="20000"/>
        </a:spcBef>
        <a:buFont typeface="Arial"/>
        <a:buChar char="–"/>
        <a:defRPr lang="sv-SE" sz="1800" kern="1200" dirty="0" smtClean="0">
          <a:solidFill>
            <a:srgbClr val="5A5A5A"/>
          </a:solidFill>
          <a:latin typeface="Acumin Pro"/>
          <a:ea typeface="+mn-ea"/>
          <a:cs typeface="Acumin Pro"/>
        </a:defRPr>
      </a:lvl2pPr>
      <a:lvl3pPr marL="957263" indent="-122238" algn="l" defTabSz="457200" rtl="0" eaLnBrk="1" latinLnBrk="0" hangingPunct="1">
        <a:spcBef>
          <a:spcPct val="20000"/>
        </a:spcBef>
        <a:buFont typeface="Arial"/>
        <a:buChar char="•"/>
        <a:defRPr lang="sv-SE" sz="1600" kern="1200" dirty="0" smtClean="0">
          <a:solidFill>
            <a:srgbClr val="5A5A5A"/>
          </a:solidFill>
          <a:latin typeface="Acumin Pro"/>
          <a:ea typeface="+mn-ea"/>
          <a:cs typeface="Acumin Pro"/>
        </a:defRPr>
      </a:lvl3pPr>
      <a:lvl4pPr marL="1314450" indent="-182563" algn="l" defTabSz="457200" rtl="0" eaLnBrk="1" latinLnBrk="0" hangingPunct="1">
        <a:spcBef>
          <a:spcPct val="20000"/>
        </a:spcBef>
        <a:buFont typeface="Arial"/>
        <a:buChar char="–"/>
        <a:defRPr lang="sv-SE" sz="1400" kern="1200" dirty="0" smtClean="0">
          <a:solidFill>
            <a:srgbClr val="5A5A5A"/>
          </a:solidFill>
          <a:latin typeface="Acumin Pro"/>
          <a:ea typeface="+mn-ea"/>
          <a:cs typeface="Acumin Pro"/>
        </a:defRPr>
      </a:lvl4pPr>
      <a:lvl5pPr marL="1616075" indent="-120650" algn="l" defTabSz="457200" rtl="0" eaLnBrk="1" latinLnBrk="0" hangingPunct="1">
        <a:spcBef>
          <a:spcPct val="20000"/>
        </a:spcBef>
        <a:buFont typeface="Arial"/>
        <a:buChar char="•"/>
        <a:defRPr lang="sv-SE" sz="1400" kern="1200" dirty="0">
          <a:solidFill>
            <a:srgbClr val="5A5A5A"/>
          </a:solidFill>
          <a:latin typeface="Acumin Pro"/>
          <a:ea typeface="+mn-ea"/>
          <a:cs typeface="Acumi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29106" y="574547"/>
            <a:ext cx="6410285" cy="857250"/>
          </a:xfrm>
          <a:prstGeom prst="rect">
            <a:avLst/>
          </a:prstGeom>
        </p:spPr>
        <p:txBody>
          <a:bodyPr vert="horz" lIns="91440" tIns="45720" rIns="91440" bIns="45720" rtlCol="0" anchor="ctr">
            <a:normAutofit/>
          </a:bodyPr>
          <a:lstStyle/>
          <a:p>
            <a:r>
              <a:rPr lang="sv-SE" dirty="0" smtClean="0"/>
              <a:t>RUBRIK OCH TEXT</a:t>
            </a:r>
            <a:endParaRPr lang="sv-SE" dirty="0"/>
          </a:p>
        </p:txBody>
      </p:sp>
      <p:sp>
        <p:nvSpPr>
          <p:cNvPr id="3" name="Platshållare för text 2"/>
          <p:cNvSpPr>
            <a:spLocks noGrp="1"/>
          </p:cNvSpPr>
          <p:nvPr>
            <p:ph type="body" idx="1"/>
          </p:nvPr>
        </p:nvSpPr>
        <p:spPr>
          <a:xfrm>
            <a:off x="929106" y="1431797"/>
            <a:ext cx="5783548" cy="2180062"/>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grpSp>
        <p:nvGrpSpPr>
          <p:cNvPr id="11" name="Grupp 10"/>
          <p:cNvGrpSpPr/>
          <p:nvPr/>
        </p:nvGrpSpPr>
        <p:grpSpPr>
          <a:xfrm>
            <a:off x="0" y="3790449"/>
            <a:ext cx="9144000" cy="1573920"/>
            <a:chOff x="0" y="3790449"/>
            <a:chExt cx="9144000" cy="1573920"/>
          </a:xfrm>
          <a:solidFill>
            <a:schemeClr val="accent2"/>
          </a:solidFill>
        </p:grpSpPr>
        <p:sp>
          <p:nvSpPr>
            <p:cNvPr id="12"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13" name="Bildobjekt 12" descr="Molndals_Stad_Logo_neg.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spTree>
    <p:extLst>
      <p:ext uri="{BB962C8B-B14F-4D97-AF65-F5344CB8AC3E}">
        <p14:creationId xmlns:p14="http://schemas.microsoft.com/office/powerpoint/2010/main" val="871064324"/>
      </p:ext>
    </p:extLst>
  </p:cSld>
  <p:clrMap bg1="lt1" tx1="dk1" bg2="lt2" tx2="dk2" accent1="accent1" accent2="accent2" accent3="accent3" accent4="accent4" accent5="accent5" accent6="accent6" hlink="hlink" folHlink="folHlink"/>
  <p:sldLayoutIdLst>
    <p:sldLayoutId id="2147483690" r:id="rId1"/>
    <p:sldLayoutId id="2147483726" r:id="rId2"/>
    <p:sldLayoutId id="2147483691" r:id="rId3"/>
    <p:sldLayoutId id="2147483692" r:id="rId4"/>
    <p:sldLayoutId id="2147483693" r:id="rId5"/>
    <p:sldLayoutId id="2147483694" r:id="rId6"/>
  </p:sldLayoutIdLst>
  <p:timing>
    <p:tnLst>
      <p:par>
        <p:cTn id="1" dur="indefinite" restart="never" nodeType="tmRoot"/>
      </p:par>
    </p:tnLst>
  </p:timing>
  <p:txStyles>
    <p:titleStyle>
      <a:lvl1pPr algn="l" defTabSz="457200" rtl="0" eaLnBrk="1" latinLnBrk="0" hangingPunct="1">
        <a:spcBef>
          <a:spcPct val="0"/>
        </a:spcBef>
        <a:buNone/>
        <a:defRPr sz="4000" b="1" kern="1200" baseline="0">
          <a:solidFill>
            <a:srgbClr val="5A5A5A"/>
          </a:solidFill>
          <a:latin typeface="Acumin Pro Condensed"/>
          <a:ea typeface="+mj-ea"/>
          <a:cs typeface="Acumin Pro Condensed"/>
        </a:defRPr>
      </a:lvl1pPr>
    </p:titleStyle>
    <p:bodyStyle>
      <a:lvl1pPr marL="142875" indent="-142875" algn="l" defTabSz="457200" rtl="0" eaLnBrk="1" latinLnBrk="0" hangingPunct="1">
        <a:spcBef>
          <a:spcPct val="20000"/>
        </a:spcBef>
        <a:buFont typeface="Arial"/>
        <a:buChar char="•"/>
        <a:defRPr lang="sv-SE" sz="2000" kern="1200" dirty="0" smtClean="0">
          <a:solidFill>
            <a:srgbClr val="5A5A5A"/>
          </a:solidFill>
          <a:latin typeface="Acumin Pro"/>
          <a:ea typeface="+mn-ea"/>
          <a:cs typeface="Acumin Pro"/>
        </a:defRPr>
      </a:lvl1pPr>
      <a:lvl2pPr marL="598488" indent="-204788" algn="l" defTabSz="457200" rtl="0" eaLnBrk="1" latinLnBrk="0" hangingPunct="1">
        <a:spcBef>
          <a:spcPct val="20000"/>
        </a:spcBef>
        <a:buFont typeface="Arial"/>
        <a:buChar char="–"/>
        <a:defRPr lang="sv-SE" sz="1800" kern="1200" dirty="0" smtClean="0">
          <a:solidFill>
            <a:srgbClr val="5A5A5A"/>
          </a:solidFill>
          <a:latin typeface="Acumin Pro"/>
          <a:ea typeface="+mn-ea"/>
          <a:cs typeface="Acumin Pro"/>
        </a:defRPr>
      </a:lvl2pPr>
      <a:lvl3pPr marL="957263" indent="-122238" algn="l" defTabSz="457200" rtl="0" eaLnBrk="1" latinLnBrk="0" hangingPunct="1">
        <a:spcBef>
          <a:spcPct val="20000"/>
        </a:spcBef>
        <a:buFont typeface="Arial"/>
        <a:buChar char="•"/>
        <a:defRPr lang="sv-SE" sz="1600" kern="1200" dirty="0" smtClean="0">
          <a:solidFill>
            <a:srgbClr val="5A5A5A"/>
          </a:solidFill>
          <a:latin typeface="Acumin Pro"/>
          <a:ea typeface="+mn-ea"/>
          <a:cs typeface="Acumin Pro"/>
        </a:defRPr>
      </a:lvl3pPr>
      <a:lvl4pPr marL="1314450" indent="-182563" algn="l" defTabSz="457200" rtl="0" eaLnBrk="1" latinLnBrk="0" hangingPunct="1">
        <a:spcBef>
          <a:spcPct val="20000"/>
        </a:spcBef>
        <a:buFont typeface="Arial"/>
        <a:buChar char="–"/>
        <a:defRPr lang="sv-SE" sz="1400" kern="1200" dirty="0" smtClean="0">
          <a:solidFill>
            <a:srgbClr val="5A5A5A"/>
          </a:solidFill>
          <a:latin typeface="Acumin Pro"/>
          <a:ea typeface="+mn-ea"/>
          <a:cs typeface="Acumin Pro"/>
        </a:defRPr>
      </a:lvl4pPr>
      <a:lvl5pPr marL="1616075" indent="-120650" algn="l" defTabSz="457200" rtl="0" eaLnBrk="1" latinLnBrk="0" hangingPunct="1">
        <a:spcBef>
          <a:spcPct val="20000"/>
        </a:spcBef>
        <a:buFont typeface="Arial"/>
        <a:buChar char="•"/>
        <a:defRPr lang="sv-SE" sz="1400" kern="1200" dirty="0">
          <a:solidFill>
            <a:srgbClr val="5A5A5A"/>
          </a:solidFill>
          <a:latin typeface="Acumin Pro"/>
          <a:ea typeface="+mn-ea"/>
          <a:cs typeface="Acumi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29106" y="574547"/>
            <a:ext cx="6410285" cy="857250"/>
          </a:xfrm>
          <a:prstGeom prst="rect">
            <a:avLst/>
          </a:prstGeom>
        </p:spPr>
        <p:txBody>
          <a:bodyPr vert="horz" lIns="91440" tIns="45720" rIns="91440" bIns="45720" rtlCol="0" anchor="ctr">
            <a:normAutofit/>
          </a:bodyPr>
          <a:lstStyle/>
          <a:p>
            <a:r>
              <a:rPr lang="sv-SE" dirty="0" smtClean="0"/>
              <a:t>RUBRIK OCH TEXT</a:t>
            </a:r>
            <a:endParaRPr lang="sv-SE" dirty="0"/>
          </a:p>
        </p:txBody>
      </p:sp>
      <p:sp>
        <p:nvSpPr>
          <p:cNvPr id="3" name="Platshållare för text 2"/>
          <p:cNvSpPr>
            <a:spLocks noGrp="1"/>
          </p:cNvSpPr>
          <p:nvPr>
            <p:ph type="body" idx="1"/>
          </p:nvPr>
        </p:nvSpPr>
        <p:spPr>
          <a:xfrm>
            <a:off x="929106" y="1431797"/>
            <a:ext cx="5783548" cy="2180062"/>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grpSp>
        <p:nvGrpSpPr>
          <p:cNvPr id="11" name="Grupp 10"/>
          <p:cNvGrpSpPr/>
          <p:nvPr/>
        </p:nvGrpSpPr>
        <p:grpSpPr>
          <a:xfrm>
            <a:off x="0" y="3790449"/>
            <a:ext cx="9144000" cy="1573920"/>
            <a:chOff x="0" y="3790449"/>
            <a:chExt cx="9144000" cy="1573920"/>
          </a:xfrm>
          <a:solidFill>
            <a:schemeClr val="tx2"/>
          </a:solidFill>
        </p:grpSpPr>
        <p:sp>
          <p:nvSpPr>
            <p:cNvPr id="12" name="Freeform 1"/>
            <p:cNvSpPr>
              <a:spLocks noChangeArrowheads="1"/>
            </p:cNvSpPr>
            <p:nvPr/>
          </p:nvSpPr>
          <p:spPr bwMode="auto">
            <a:xfrm>
              <a:off x="0" y="3790449"/>
              <a:ext cx="9144000" cy="1573920"/>
            </a:xfrm>
            <a:custGeom>
              <a:avLst/>
              <a:gdLst>
                <a:gd name="T0" fmla="*/ 0 w 28000"/>
                <a:gd name="T1" fmla="*/ 2995 h 4822"/>
                <a:gd name="T2" fmla="*/ 0 w 28000"/>
                <a:gd name="T3" fmla="*/ 2995 h 4822"/>
                <a:gd name="T4" fmla="*/ 0 w 28000"/>
                <a:gd name="T5" fmla="*/ 4154 h 4822"/>
                <a:gd name="T6" fmla="*/ 27999 w 28000"/>
                <a:gd name="T7" fmla="*/ 4154 h 4822"/>
                <a:gd name="T8" fmla="*/ 27999 w 28000"/>
                <a:gd name="T9" fmla="*/ 1815 h 4822"/>
                <a:gd name="T10" fmla="*/ 0 w 28000"/>
                <a:gd name="T11" fmla="*/ 2995 h 4822"/>
              </a:gdLst>
              <a:ahLst/>
              <a:cxnLst>
                <a:cxn ang="0">
                  <a:pos x="T0" y="T1"/>
                </a:cxn>
                <a:cxn ang="0">
                  <a:pos x="T2" y="T3"/>
                </a:cxn>
                <a:cxn ang="0">
                  <a:pos x="T4" y="T5"/>
                </a:cxn>
                <a:cxn ang="0">
                  <a:pos x="T6" y="T7"/>
                </a:cxn>
                <a:cxn ang="0">
                  <a:pos x="T8" y="T9"/>
                </a:cxn>
                <a:cxn ang="0">
                  <a:pos x="T10" y="T11"/>
                </a:cxn>
              </a:cxnLst>
              <a:rect l="0" t="0" r="r" b="b"/>
              <a:pathLst>
                <a:path w="28000" h="4822">
                  <a:moveTo>
                    <a:pt x="0" y="2995"/>
                  </a:moveTo>
                  <a:lnTo>
                    <a:pt x="0" y="2995"/>
                  </a:lnTo>
                  <a:cubicBezTo>
                    <a:pt x="0" y="4154"/>
                    <a:pt x="0" y="4154"/>
                    <a:pt x="0" y="4154"/>
                  </a:cubicBezTo>
                  <a:cubicBezTo>
                    <a:pt x="27999" y="4154"/>
                    <a:pt x="27999" y="4154"/>
                    <a:pt x="27999" y="4154"/>
                  </a:cubicBezTo>
                  <a:cubicBezTo>
                    <a:pt x="27999" y="1815"/>
                    <a:pt x="27999" y="1815"/>
                    <a:pt x="27999" y="1815"/>
                  </a:cubicBezTo>
                  <a:cubicBezTo>
                    <a:pt x="18593" y="0"/>
                    <a:pt x="9417" y="4821"/>
                    <a:pt x="0" y="2995"/>
                  </a:cubicBezTo>
                </a:path>
              </a:pathLst>
            </a:custGeom>
            <a:grpFill/>
            <a:ln>
              <a:noFill/>
            </a:ln>
            <a:effectLst/>
          </p:spPr>
          <p:txBody>
            <a:bodyPr wrap="none" anchor="ctr"/>
            <a:lstStyle/>
            <a:p>
              <a:endParaRPr lang="sv-SE" dirty="0"/>
            </a:p>
          </p:txBody>
        </p:sp>
        <p:pic>
          <p:nvPicPr>
            <p:cNvPr id="13" name="Bildobjekt 12" descr="Molndals_Stad_Logo_neg.eps"/>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08043" y="4410519"/>
              <a:ext cx="539843" cy="556054"/>
            </a:xfrm>
            <a:prstGeom prst="rect">
              <a:avLst/>
            </a:prstGeom>
            <a:grpFill/>
          </p:spPr>
        </p:pic>
      </p:grpSp>
    </p:spTree>
    <p:extLst>
      <p:ext uri="{BB962C8B-B14F-4D97-AF65-F5344CB8AC3E}">
        <p14:creationId xmlns:p14="http://schemas.microsoft.com/office/powerpoint/2010/main" val="122003827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Lst>
  <p:timing>
    <p:tnLst>
      <p:par>
        <p:cTn id="1" dur="indefinite" restart="never" nodeType="tmRoot"/>
      </p:par>
    </p:tnLst>
  </p:timing>
  <p:txStyles>
    <p:titleStyle>
      <a:lvl1pPr algn="l" defTabSz="457200" rtl="0" eaLnBrk="1" latinLnBrk="0" hangingPunct="1">
        <a:spcBef>
          <a:spcPct val="0"/>
        </a:spcBef>
        <a:buNone/>
        <a:defRPr sz="4000" b="1" kern="1200" baseline="0">
          <a:solidFill>
            <a:srgbClr val="5A5A5A"/>
          </a:solidFill>
          <a:latin typeface="Acumin Pro Condensed"/>
          <a:ea typeface="+mj-ea"/>
          <a:cs typeface="Acumin Pro Condensed"/>
        </a:defRPr>
      </a:lvl1pPr>
    </p:titleStyle>
    <p:bodyStyle>
      <a:lvl1pPr marL="142875" indent="-142875" algn="l" defTabSz="457200" rtl="0" eaLnBrk="1" latinLnBrk="0" hangingPunct="1">
        <a:spcBef>
          <a:spcPct val="20000"/>
        </a:spcBef>
        <a:buFont typeface="Arial"/>
        <a:buChar char="•"/>
        <a:defRPr lang="sv-SE" sz="2000" kern="1200" dirty="0" smtClean="0">
          <a:solidFill>
            <a:srgbClr val="5A5A5A"/>
          </a:solidFill>
          <a:latin typeface="Acumin Pro"/>
          <a:ea typeface="+mn-ea"/>
          <a:cs typeface="Acumin Pro"/>
        </a:defRPr>
      </a:lvl1pPr>
      <a:lvl2pPr marL="598488" indent="-204788" algn="l" defTabSz="457200" rtl="0" eaLnBrk="1" latinLnBrk="0" hangingPunct="1">
        <a:spcBef>
          <a:spcPct val="20000"/>
        </a:spcBef>
        <a:buFont typeface="Arial"/>
        <a:buChar char="–"/>
        <a:defRPr lang="sv-SE" sz="1800" kern="1200" dirty="0" smtClean="0">
          <a:solidFill>
            <a:srgbClr val="5A5A5A"/>
          </a:solidFill>
          <a:latin typeface="Acumin Pro"/>
          <a:ea typeface="+mn-ea"/>
          <a:cs typeface="Acumin Pro"/>
        </a:defRPr>
      </a:lvl2pPr>
      <a:lvl3pPr marL="957263" indent="-122238" algn="l" defTabSz="457200" rtl="0" eaLnBrk="1" latinLnBrk="0" hangingPunct="1">
        <a:spcBef>
          <a:spcPct val="20000"/>
        </a:spcBef>
        <a:buFont typeface="Arial"/>
        <a:buChar char="•"/>
        <a:defRPr lang="sv-SE" sz="1600" kern="1200" dirty="0" smtClean="0">
          <a:solidFill>
            <a:srgbClr val="5A5A5A"/>
          </a:solidFill>
          <a:latin typeface="Acumin Pro"/>
          <a:ea typeface="+mn-ea"/>
          <a:cs typeface="Acumin Pro"/>
        </a:defRPr>
      </a:lvl3pPr>
      <a:lvl4pPr marL="1314450" indent="-182563" algn="l" defTabSz="457200" rtl="0" eaLnBrk="1" latinLnBrk="0" hangingPunct="1">
        <a:spcBef>
          <a:spcPct val="20000"/>
        </a:spcBef>
        <a:buFont typeface="Arial"/>
        <a:buChar char="–"/>
        <a:defRPr lang="sv-SE" sz="1400" kern="1200" dirty="0" smtClean="0">
          <a:solidFill>
            <a:srgbClr val="5A5A5A"/>
          </a:solidFill>
          <a:latin typeface="Acumin Pro"/>
          <a:ea typeface="+mn-ea"/>
          <a:cs typeface="Acumin Pro"/>
        </a:defRPr>
      </a:lvl4pPr>
      <a:lvl5pPr marL="1616075" indent="-120650" algn="l" defTabSz="457200" rtl="0" eaLnBrk="1" latinLnBrk="0" hangingPunct="1">
        <a:spcBef>
          <a:spcPct val="20000"/>
        </a:spcBef>
        <a:buFont typeface="Arial"/>
        <a:buChar char="•"/>
        <a:defRPr lang="sv-SE" sz="1400" kern="1200" dirty="0">
          <a:solidFill>
            <a:srgbClr val="5A5A5A"/>
          </a:solidFill>
          <a:latin typeface="Acumin Pro"/>
          <a:ea typeface="+mn-ea"/>
          <a:cs typeface="Acumi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530008"/>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txStyles>
    <p:titleStyle>
      <a:lvl1pPr algn="l" defTabSz="457200" rtl="0" eaLnBrk="1" latinLnBrk="0" hangingPunct="1">
        <a:spcBef>
          <a:spcPct val="0"/>
        </a:spcBef>
        <a:buNone/>
        <a:defRPr sz="4000" b="1" kern="1200" baseline="0">
          <a:solidFill>
            <a:srgbClr val="5A5A5A"/>
          </a:solidFill>
          <a:latin typeface="Acumin Pro Condensed"/>
          <a:ea typeface="+mj-ea"/>
          <a:cs typeface="Acumin Pro Condensed"/>
        </a:defRPr>
      </a:lvl1pPr>
    </p:titleStyle>
    <p:bodyStyle>
      <a:lvl1pPr marL="142875" indent="-142875" algn="l" defTabSz="457200" rtl="0" eaLnBrk="1" latinLnBrk="0" hangingPunct="1">
        <a:spcBef>
          <a:spcPct val="20000"/>
        </a:spcBef>
        <a:buFont typeface="Arial"/>
        <a:buChar char="•"/>
        <a:defRPr lang="sv-SE" sz="2000" kern="1200" dirty="0" smtClean="0">
          <a:solidFill>
            <a:srgbClr val="5A5A5A"/>
          </a:solidFill>
          <a:latin typeface="Acumin Pro"/>
          <a:ea typeface="+mn-ea"/>
          <a:cs typeface="Acumin Pro"/>
        </a:defRPr>
      </a:lvl1pPr>
      <a:lvl2pPr marL="598488" indent="-204788" algn="l" defTabSz="457200" rtl="0" eaLnBrk="1" latinLnBrk="0" hangingPunct="1">
        <a:spcBef>
          <a:spcPct val="20000"/>
        </a:spcBef>
        <a:buFont typeface="Arial"/>
        <a:buChar char="–"/>
        <a:defRPr lang="sv-SE" sz="1800" kern="1200" dirty="0" smtClean="0">
          <a:solidFill>
            <a:srgbClr val="5A5A5A"/>
          </a:solidFill>
          <a:latin typeface="Acumin Pro"/>
          <a:ea typeface="+mn-ea"/>
          <a:cs typeface="Acumin Pro"/>
        </a:defRPr>
      </a:lvl2pPr>
      <a:lvl3pPr marL="957263" indent="-122238" algn="l" defTabSz="457200" rtl="0" eaLnBrk="1" latinLnBrk="0" hangingPunct="1">
        <a:spcBef>
          <a:spcPct val="20000"/>
        </a:spcBef>
        <a:buFont typeface="Arial"/>
        <a:buChar char="•"/>
        <a:defRPr lang="sv-SE" sz="1600" kern="1200" dirty="0" smtClean="0">
          <a:solidFill>
            <a:srgbClr val="5A5A5A"/>
          </a:solidFill>
          <a:latin typeface="Acumin Pro"/>
          <a:ea typeface="+mn-ea"/>
          <a:cs typeface="Acumin Pro"/>
        </a:defRPr>
      </a:lvl3pPr>
      <a:lvl4pPr marL="1314450" indent="-182563" algn="l" defTabSz="457200" rtl="0" eaLnBrk="1" latinLnBrk="0" hangingPunct="1">
        <a:spcBef>
          <a:spcPct val="20000"/>
        </a:spcBef>
        <a:buFont typeface="Arial"/>
        <a:buChar char="–"/>
        <a:defRPr lang="sv-SE" sz="1400" kern="1200" dirty="0" smtClean="0">
          <a:solidFill>
            <a:srgbClr val="5A5A5A"/>
          </a:solidFill>
          <a:latin typeface="Acumin Pro"/>
          <a:ea typeface="+mn-ea"/>
          <a:cs typeface="Acumin Pro"/>
        </a:defRPr>
      </a:lvl4pPr>
      <a:lvl5pPr marL="1616075" indent="-120650" algn="l" defTabSz="457200" rtl="0" eaLnBrk="1" latinLnBrk="0" hangingPunct="1">
        <a:spcBef>
          <a:spcPct val="20000"/>
        </a:spcBef>
        <a:buFont typeface="Arial"/>
        <a:buChar char="•"/>
        <a:defRPr lang="sv-SE" sz="1400" kern="1200" dirty="0">
          <a:solidFill>
            <a:srgbClr val="5A5A5A"/>
          </a:solidFill>
          <a:latin typeface="Acumin Pro"/>
          <a:ea typeface="+mn-ea"/>
          <a:cs typeface="Acumi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38.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38.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tyrande%20och%20st&#246;djande%20dokument/F&#246;reskrifter%20och%20allm&#228;nna%20r&#229;d%20f&#246;r%20ledningssystem%20SOSFS_2011_9.pdf" TargetMode="External"/><Relationship Id="rId2" Type="http://schemas.openxmlformats.org/officeDocument/2006/relationships/notesSlide" Target="../notesSlides/notesSlide2.xml"/><Relationship Id="rId1" Type="http://schemas.openxmlformats.org/officeDocument/2006/relationships/slideLayout" Target="../slideLayouts/slideLayout38.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8.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Nytt IT-stöd för</a:t>
            </a:r>
            <a:br>
              <a:rPr lang="sv-SE" dirty="0" smtClean="0"/>
            </a:br>
            <a:r>
              <a:rPr lang="sv-SE" dirty="0" smtClean="0"/>
              <a:t>ledningssystemet </a:t>
            </a:r>
            <a:endParaRPr lang="sv-SE" dirty="0"/>
          </a:p>
        </p:txBody>
      </p:sp>
      <p:sp>
        <p:nvSpPr>
          <p:cNvPr id="3" name="textruta 2"/>
          <p:cNvSpPr txBox="1"/>
          <p:nvPr/>
        </p:nvSpPr>
        <p:spPr>
          <a:xfrm>
            <a:off x="3063834" y="3146761"/>
            <a:ext cx="2766950" cy="461665"/>
          </a:xfrm>
          <a:prstGeom prst="rect">
            <a:avLst/>
          </a:prstGeom>
          <a:noFill/>
        </p:spPr>
        <p:txBody>
          <a:bodyPr wrap="square" rtlCol="0">
            <a:spAutoFit/>
          </a:bodyPr>
          <a:lstStyle/>
          <a:p>
            <a:pPr algn="ctr"/>
            <a:r>
              <a:rPr lang="sv-SE" sz="2400" dirty="0" smtClean="0">
                <a:solidFill>
                  <a:schemeClr val="bg1"/>
                </a:solidFill>
              </a:rPr>
              <a:t>Våren 2020</a:t>
            </a:r>
            <a:endParaRPr lang="sv-SE" sz="2400" dirty="0">
              <a:solidFill>
                <a:schemeClr val="bg1"/>
              </a:solidFill>
            </a:endParaRPr>
          </a:p>
        </p:txBody>
      </p:sp>
    </p:spTree>
    <p:extLst>
      <p:ext uri="{BB962C8B-B14F-4D97-AF65-F5344CB8AC3E}">
        <p14:creationId xmlns:p14="http://schemas.microsoft.com/office/powerpoint/2010/main" val="1565729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29106" y="345947"/>
            <a:ext cx="6410285" cy="857250"/>
          </a:xfrm>
        </p:spPr>
        <p:txBody>
          <a:bodyPr>
            <a:normAutofit fontScale="90000"/>
          </a:bodyPr>
          <a:lstStyle/>
          <a:p>
            <a:r>
              <a:rPr lang="sv-SE" dirty="0" smtClean="0"/>
              <a:t>Hur du läser ett dokument</a:t>
            </a:r>
            <a:endParaRPr lang="sv-SE" dirty="0"/>
          </a:p>
        </p:txBody>
      </p:sp>
      <p:sp>
        <p:nvSpPr>
          <p:cNvPr id="3" name="Platshållare för text 2"/>
          <p:cNvSpPr>
            <a:spLocks noGrp="1"/>
          </p:cNvSpPr>
          <p:nvPr>
            <p:ph type="body" sz="quarter" idx="10"/>
          </p:nvPr>
        </p:nvSpPr>
        <p:spPr>
          <a:xfrm>
            <a:off x="928688" y="1431797"/>
            <a:ext cx="7224712" cy="3016378"/>
          </a:xfrm>
        </p:spPr>
        <p:txBody>
          <a:bodyPr>
            <a:normAutofit/>
          </a:bodyPr>
          <a:lstStyle/>
          <a:p>
            <a:endParaRPr lang="sv-SE" dirty="0"/>
          </a:p>
          <a:p>
            <a:pPr marL="342900" indent="-342900">
              <a:buFont typeface="Wingdings" panose="05000000000000000000" pitchFamily="2" charset="2"/>
              <a:buChar char="Ø"/>
            </a:pPr>
            <a:r>
              <a:rPr lang="sv-SE" b="1" dirty="0" smtClean="0"/>
              <a:t>Den blå pilen: </a:t>
            </a:r>
            <a:r>
              <a:rPr lang="sv-SE" dirty="0" smtClean="0"/>
              <a:t>informationsläge och ”ström”</a:t>
            </a:r>
          </a:p>
          <a:p>
            <a:pPr marL="342900" indent="-342900">
              <a:buFont typeface="Wingdings" panose="05000000000000000000" pitchFamily="2" charset="2"/>
              <a:buChar char="Ø"/>
            </a:pPr>
            <a:r>
              <a:rPr lang="sv-SE" b="1" dirty="0" smtClean="0"/>
              <a:t>Förstoringsglaset: </a:t>
            </a:r>
            <a:r>
              <a:rPr lang="sv-SE" dirty="0" smtClean="0"/>
              <a:t>läsläge</a:t>
            </a:r>
          </a:p>
          <a:p>
            <a:pPr marL="342900" indent="-342900">
              <a:buFont typeface="Wingdings" panose="05000000000000000000" pitchFamily="2" charset="2"/>
              <a:buChar char="Ø"/>
            </a:pPr>
            <a:r>
              <a:rPr lang="sv-SE" b="1" dirty="0" smtClean="0"/>
              <a:t>Dokumentets namn: </a:t>
            </a:r>
            <a:r>
              <a:rPr lang="sv-SE" dirty="0" smtClean="0"/>
              <a:t>informationsläge och ”ström”</a:t>
            </a:r>
          </a:p>
          <a:p>
            <a:endParaRPr lang="sv-SE" dirty="0"/>
          </a:p>
          <a:p>
            <a:r>
              <a:rPr lang="sv-SE" dirty="0" smtClean="0"/>
              <a:t>I informationsläget, längst ned, klicka på läsläge eller ladda ner PDF</a:t>
            </a:r>
            <a:endParaRPr lang="sv-SE" dirty="0"/>
          </a:p>
        </p:txBody>
      </p:sp>
      <p:pic>
        <p:nvPicPr>
          <p:cNvPr id="4" name="Bildobjekt 3"/>
          <p:cNvPicPr/>
          <p:nvPr/>
        </p:nvPicPr>
        <p:blipFill>
          <a:blip r:embed="rId3"/>
          <a:stretch>
            <a:fillRect/>
          </a:stretch>
        </p:blipFill>
        <p:spPr>
          <a:xfrm>
            <a:off x="2252662" y="1343025"/>
            <a:ext cx="3762375" cy="361950"/>
          </a:xfrm>
          <a:prstGeom prst="rect">
            <a:avLst/>
          </a:prstGeom>
          <a:ln>
            <a:solidFill>
              <a:srgbClr val="E68332"/>
            </a:solidFill>
          </a:ln>
        </p:spPr>
      </p:pic>
      <p:pic>
        <p:nvPicPr>
          <p:cNvPr id="5" name="Bildobjekt 4"/>
          <p:cNvPicPr/>
          <p:nvPr/>
        </p:nvPicPr>
        <p:blipFill>
          <a:blip r:embed="rId4"/>
          <a:stretch>
            <a:fillRect/>
          </a:stretch>
        </p:blipFill>
        <p:spPr>
          <a:xfrm>
            <a:off x="2943224" y="3828794"/>
            <a:ext cx="2114550" cy="438150"/>
          </a:xfrm>
          <a:prstGeom prst="rect">
            <a:avLst/>
          </a:prstGeom>
          <a:ln>
            <a:solidFill>
              <a:srgbClr val="E68332"/>
            </a:solidFill>
          </a:ln>
        </p:spPr>
      </p:pic>
      <p:sp>
        <p:nvSpPr>
          <p:cNvPr id="6" name="textruta 5"/>
          <p:cNvSpPr txBox="1"/>
          <p:nvPr/>
        </p:nvSpPr>
        <p:spPr>
          <a:xfrm>
            <a:off x="5486400" y="3828794"/>
            <a:ext cx="1903863" cy="461665"/>
          </a:xfrm>
          <a:prstGeom prst="rect">
            <a:avLst/>
          </a:prstGeom>
          <a:noFill/>
        </p:spPr>
        <p:txBody>
          <a:bodyPr wrap="square" rtlCol="0">
            <a:spAutoFit/>
          </a:bodyPr>
          <a:lstStyle/>
          <a:p>
            <a:r>
              <a:rPr lang="sv-SE" sz="1200" dirty="0" smtClean="0"/>
              <a:t>Klicka här för att kunna skriva i en PDF</a:t>
            </a:r>
            <a:endParaRPr lang="sv-SE" sz="1200" dirty="0"/>
          </a:p>
        </p:txBody>
      </p:sp>
      <p:cxnSp>
        <p:nvCxnSpPr>
          <p:cNvPr id="8" name="Rak pil 7"/>
          <p:cNvCxnSpPr>
            <a:stCxn id="6" idx="1"/>
          </p:cNvCxnSpPr>
          <p:nvPr/>
        </p:nvCxnSpPr>
        <p:spPr>
          <a:xfrm flipH="1" flipV="1">
            <a:off x="4858603" y="4047869"/>
            <a:ext cx="627797" cy="11758"/>
          </a:xfrm>
          <a:prstGeom prst="straightConnector1">
            <a:avLst/>
          </a:prstGeom>
          <a:ln>
            <a:solidFill>
              <a:srgbClr val="E68332"/>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4811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29106" y="545972"/>
            <a:ext cx="6410285" cy="857250"/>
          </a:xfrm>
        </p:spPr>
        <p:txBody>
          <a:bodyPr/>
          <a:lstStyle/>
          <a:p>
            <a:r>
              <a:rPr lang="sv-SE" dirty="0" smtClean="0"/>
              <a:t>Tips!</a:t>
            </a:r>
            <a:endParaRPr lang="sv-SE" dirty="0"/>
          </a:p>
        </p:txBody>
      </p:sp>
      <p:sp>
        <p:nvSpPr>
          <p:cNvPr id="3" name="Platshållare för text 2"/>
          <p:cNvSpPr>
            <a:spLocks noGrp="1"/>
          </p:cNvSpPr>
          <p:nvPr>
            <p:ph type="body" sz="quarter" idx="10"/>
          </p:nvPr>
        </p:nvSpPr>
        <p:spPr/>
        <p:txBody>
          <a:bodyPr>
            <a:normAutofit lnSpcReduction="10000"/>
          </a:bodyPr>
          <a:lstStyle/>
          <a:p>
            <a:pPr marL="342900" indent="-342900">
              <a:buFont typeface="Wingdings" panose="05000000000000000000" pitchFamily="2" charset="2"/>
              <a:buChar char="Ø"/>
            </a:pPr>
            <a:r>
              <a:rPr lang="sv-SE" b="1" dirty="0" smtClean="0"/>
              <a:t>Lägg till som favorit</a:t>
            </a:r>
          </a:p>
          <a:p>
            <a:r>
              <a:rPr lang="sv-SE" dirty="0" smtClean="0"/>
              <a:t>Då kommer dokumentet i vyn ”Mina favoritdokument på startsidan</a:t>
            </a:r>
          </a:p>
          <a:p>
            <a:endParaRPr lang="sv-SE" dirty="0" smtClean="0"/>
          </a:p>
          <a:p>
            <a:pPr marL="342900" indent="-342900">
              <a:buFont typeface="Wingdings" panose="05000000000000000000" pitchFamily="2" charset="2"/>
              <a:buChar char="Ø"/>
            </a:pPr>
            <a:r>
              <a:rPr lang="sv-SE" b="1" dirty="0" smtClean="0"/>
              <a:t>Skriva ut</a:t>
            </a:r>
          </a:p>
          <a:p>
            <a:r>
              <a:rPr lang="sv-SE" dirty="0" smtClean="0"/>
              <a:t>”Högerklicka” på dokumentet, oavsett läge, och välj ”skriv ut”</a:t>
            </a:r>
          </a:p>
          <a:p>
            <a:endParaRPr lang="sv-SE" dirty="0"/>
          </a:p>
        </p:txBody>
      </p:sp>
      <p:pic>
        <p:nvPicPr>
          <p:cNvPr id="4" name="Bildobjekt 3"/>
          <p:cNvPicPr/>
          <p:nvPr/>
        </p:nvPicPr>
        <p:blipFill rotWithShape="1">
          <a:blip r:embed="rId3">
            <a:extLst>
              <a:ext uri="{28A0092B-C50C-407E-A947-70E740481C1C}">
                <a14:useLocalDpi xmlns:a14="http://schemas.microsoft.com/office/drawing/2010/main" val="0"/>
              </a:ext>
            </a:extLst>
          </a:blip>
          <a:srcRect l="4064" t="20690" b="8855"/>
          <a:stretch/>
        </p:blipFill>
        <p:spPr bwMode="auto">
          <a:xfrm>
            <a:off x="4386262" y="1443862"/>
            <a:ext cx="1552575" cy="223520"/>
          </a:xfrm>
          <a:prstGeom prst="rect">
            <a:avLst/>
          </a:prstGeom>
          <a:ln>
            <a:solidFill>
              <a:srgbClr val="E68332"/>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46033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29105" y="574547"/>
            <a:ext cx="7500519" cy="857250"/>
          </a:xfrm>
        </p:spPr>
        <p:txBody>
          <a:bodyPr>
            <a:normAutofit fontScale="90000"/>
          </a:bodyPr>
          <a:lstStyle/>
          <a:p>
            <a:r>
              <a:rPr lang="sv-SE" dirty="0" smtClean="0"/>
              <a:t>Information och kommunikation</a:t>
            </a:r>
            <a:endParaRPr lang="sv-SE" dirty="0"/>
          </a:p>
        </p:txBody>
      </p:sp>
      <p:sp>
        <p:nvSpPr>
          <p:cNvPr id="3" name="Platshållare för text 2"/>
          <p:cNvSpPr>
            <a:spLocks noGrp="1"/>
          </p:cNvSpPr>
          <p:nvPr>
            <p:ph type="body" sz="quarter" idx="10"/>
          </p:nvPr>
        </p:nvSpPr>
        <p:spPr>
          <a:xfrm>
            <a:off x="928688" y="1431797"/>
            <a:ext cx="7205662" cy="2680728"/>
          </a:xfrm>
          <a:ln>
            <a:solidFill>
              <a:srgbClr val="E68332"/>
            </a:solidFill>
          </a:ln>
        </p:spPr>
        <p:txBody>
          <a:bodyPr>
            <a:normAutofit fontScale="92500" lnSpcReduction="10000"/>
          </a:bodyPr>
          <a:lstStyle/>
          <a:p>
            <a:pPr marL="342900" indent="-342900">
              <a:buFont typeface="Wingdings" panose="05000000000000000000" pitchFamily="2" charset="2"/>
              <a:buChar char="Ø"/>
            </a:pPr>
            <a:r>
              <a:rPr lang="sv-SE" b="1" dirty="0" smtClean="0"/>
              <a:t>Du får ett mail</a:t>
            </a:r>
          </a:p>
          <a:p>
            <a:r>
              <a:rPr lang="sv-SE" dirty="0" smtClean="0"/>
              <a:t>	Varje gång en riktlinje, eller en lokal rutin för din enhet, 	publiceras eller uppdateras får du ett mail i Outlook</a:t>
            </a:r>
          </a:p>
          <a:p>
            <a:r>
              <a:rPr lang="sv-SE" dirty="0"/>
              <a:t>	</a:t>
            </a:r>
            <a:r>
              <a:rPr lang="sv-SE" dirty="0" smtClean="0"/>
              <a:t>Läskvittens: klicka på ”ögat”</a:t>
            </a:r>
            <a:endParaRPr lang="sv-SE" dirty="0"/>
          </a:p>
          <a:p>
            <a:endParaRPr lang="sv-SE" dirty="0" smtClean="0"/>
          </a:p>
          <a:p>
            <a:pPr marL="342900" indent="-342900">
              <a:buFont typeface="Wingdings" panose="05000000000000000000" pitchFamily="2" charset="2"/>
              <a:buChar char="Ø"/>
            </a:pPr>
            <a:r>
              <a:rPr lang="sv-SE" b="1" dirty="0" smtClean="0"/>
              <a:t>Du kan kommentera</a:t>
            </a:r>
          </a:p>
          <a:p>
            <a:r>
              <a:rPr lang="sv-SE" b="1" dirty="0"/>
              <a:t>	</a:t>
            </a:r>
            <a:r>
              <a:rPr lang="sv-SE" dirty="0" smtClean="0"/>
              <a:t>Via ”strömmen” kan du skicka ett meddelande direkt </a:t>
            </a:r>
            <a:br>
              <a:rPr lang="sv-SE" dirty="0" smtClean="0"/>
            </a:br>
            <a:r>
              <a:rPr lang="sv-SE" dirty="0" smtClean="0"/>
              <a:t>	till den som är ansvarig för dokumentet. </a:t>
            </a:r>
            <a:endParaRPr lang="sv-SE" b="1"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6826" r="4227"/>
          <a:stretch/>
        </p:blipFill>
        <p:spPr bwMode="auto">
          <a:xfrm>
            <a:off x="4702627" y="2431260"/>
            <a:ext cx="1698173" cy="257730"/>
          </a:xfrm>
          <a:prstGeom prst="rect">
            <a:avLst/>
          </a:prstGeom>
          <a:noFill/>
          <a:ln w="9525">
            <a:solidFill>
              <a:srgbClr val="E68332"/>
            </a:solidFill>
            <a:miter lim="800000"/>
            <a:headEnd/>
            <a:tailEnd/>
          </a:ln>
          <a:extLst>
            <a:ext uri="{909E8E84-426E-40DD-AFC4-6F175D3DCCD1}">
              <a14:hiddenFill xmlns:a14="http://schemas.microsoft.com/office/drawing/2010/main">
                <a:solidFill>
                  <a:schemeClr val="accent1"/>
                </a:solidFill>
              </a14:hiddenFill>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6923" y="3160025"/>
            <a:ext cx="323850"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5249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Utveckling och support</a:t>
            </a:r>
            <a:endParaRPr lang="sv-SE" dirty="0"/>
          </a:p>
        </p:txBody>
      </p:sp>
      <p:sp>
        <p:nvSpPr>
          <p:cNvPr id="3" name="Platshållare för text 2"/>
          <p:cNvSpPr>
            <a:spLocks noGrp="1"/>
          </p:cNvSpPr>
          <p:nvPr>
            <p:ph type="body" sz="quarter" idx="10"/>
          </p:nvPr>
        </p:nvSpPr>
        <p:spPr>
          <a:xfrm>
            <a:off x="928688" y="1431797"/>
            <a:ext cx="6410703" cy="3021450"/>
          </a:xfrm>
        </p:spPr>
        <p:txBody>
          <a:bodyPr>
            <a:normAutofit/>
          </a:bodyPr>
          <a:lstStyle/>
          <a:p>
            <a:pPr marL="342900" indent="-342900">
              <a:buFont typeface="Wingdings" panose="05000000000000000000" pitchFamily="2" charset="2"/>
              <a:buChar char="Ø"/>
            </a:pPr>
            <a:r>
              <a:rPr lang="sv-SE" b="1" dirty="0" smtClean="0"/>
              <a:t>Vad kan bli bättre?</a:t>
            </a:r>
          </a:p>
          <a:p>
            <a:r>
              <a:rPr lang="sv-SE" dirty="0" smtClean="0"/>
              <a:t>	Hör gärna av dig om tankar om förbättringar till:</a:t>
            </a:r>
          </a:p>
          <a:p>
            <a:r>
              <a:rPr lang="sv-SE" dirty="0" smtClean="0"/>
              <a:t>	Anna-Sofia Junsäter, verksamhetsutvecklare</a:t>
            </a:r>
          </a:p>
          <a:p>
            <a:r>
              <a:rPr lang="sv-SE" dirty="0"/>
              <a:t>	</a:t>
            </a:r>
            <a:r>
              <a:rPr lang="sv-SE" dirty="0" smtClean="0"/>
              <a:t>På intranätet: Ledningssystem VOF (grupp)</a:t>
            </a:r>
          </a:p>
          <a:p>
            <a:endParaRPr lang="sv-SE" dirty="0"/>
          </a:p>
          <a:p>
            <a:pPr marL="342900" indent="-342900">
              <a:buFont typeface="Wingdings" panose="05000000000000000000" pitchFamily="2" charset="2"/>
              <a:buChar char="Ø"/>
            </a:pPr>
            <a:r>
              <a:rPr lang="sv-SE" b="1" dirty="0" smtClean="0"/>
              <a:t>Teknisk support</a:t>
            </a:r>
          </a:p>
          <a:p>
            <a:r>
              <a:rPr lang="sv-SE" dirty="0" smtClean="0"/>
              <a:t>	VOF-IT:</a:t>
            </a:r>
          </a:p>
          <a:p>
            <a:r>
              <a:rPr lang="sv-SE" dirty="0" smtClean="0"/>
              <a:t>	Anneli Dahlöf och Sofia Jarlsgård</a:t>
            </a:r>
          </a:p>
          <a:p>
            <a:endParaRPr lang="sv-S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5541" y="1935679"/>
            <a:ext cx="2235263" cy="20124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1916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4140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Vad är ett ledningssystem?</a:t>
            </a:r>
            <a:endParaRPr lang="sv-SE" dirty="0"/>
          </a:p>
        </p:txBody>
      </p:sp>
      <p:sp>
        <p:nvSpPr>
          <p:cNvPr id="3" name="Platshållare för text 2"/>
          <p:cNvSpPr>
            <a:spLocks noGrp="1"/>
          </p:cNvSpPr>
          <p:nvPr>
            <p:ph type="body" sz="quarter" idx="10"/>
          </p:nvPr>
        </p:nvSpPr>
        <p:spPr>
          <a:xfrm>
            <a:off x="928688" y="1431797"/>
            <a:ext cx="7291387" cy="2435225"/>
          </a:xfrm>
        </p:spPr>
        <p:txBody>
          <a:bodyPr/>
          <a:lstStyle/>
          <a:p>
            <a:r>
              <a:rPr lang="sv-SE" dirty="0" smtClean="0"/>
              <a:t>Ett verktyg för att säkra och utveckla kvaliteten för brukarna</a:t>
            </a:r>
          </a:p>
          <a:p>
            <a:endParaRPr lang="sv-SE" dirty="0" smtClean="0"/>
          </a:p>
          <a:p>
            <a:pPr marL="342900" indent="-342900">
              <a:buFont typeface="Wingdings" panose="05000000000000000000" pitchFamily="2" charset="2"/>
              <a:buChar char="Ø"/>
            </a:pPr>
            <a:r>
              <a:rPr lang="sv-SE" b="1" dirty="0" smtClean="0"/>
              <a:t>Tydliggöra mål, krav och ansvar</a:t>
            </a:r>
          </a:p>
          <a:p>
            <a:pPr marL="342900" indent="-342900">
              <a:buFont typeface="Wingdings" panose="05000000000000000000" pitchFamily="2" charset="2"/>
              <a:buChar char="Ø"/>
            </a:pPr>
            <a:r>
              <a:rPr lang="sv-SE" b="1" dirty="0" smtClean="0"/>
              <a:t>Skapa struktur och samordning</a:t>
            </a:r>
          </a:p>
          <a:p>
            <a:pPr marL="342900" indent="-342900">
              <a:buFont typeface="Wingdings" panose="05000000000000000000" pitchFamily="2" charset="2"/>
              <a:buChar char="Ø"/>
            </a:pPr>
            <a:r>
              <a:rPr lang="sv-SE" b="1" dirty="0" smtClean="0"/>
              <a:t>Säkerställa ett kunskapsbaserat arbetssätt</a:t>
            </a:r>
          </a:p>
          <a:p>
            <a:endParaRPr lang="sv-SE" dirty="0"/>
          </a:p>
        </p:txBody>
      </p:sp>
      <p:pic>
        <p:nvPicPr>
          <p:cNvPr id="4" name="Picture 3">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81574">
            <a:off x="7520048" y="1999211"/>
            <a:ext cx="1373326" cy="2136557"/>
          </a:xfrm>
          <a:prstGeom prst="rect">
            <a:avLst/>
          </a:prstGeom>
          <a:noFill/>
          <a:ln w="9525">
            <a:solidFill>
              <a:schemeClr val="bg2"/>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261371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29106" y="574547"/>
            <a:ext cx="7138569" cy="857250"/>
          </a:xfrm>
        </p:spPr>
        <p:txBody>
          <a:bodyPr>
            <a:normAutofit fontScale="90000"/>
          </a:bodyPr>
          <a:lstStyle/>
          <a:p>
            <a:r>
              <a:rPr lang="sv-SE" dirty="0" smtClean="0"/>
              <a:t>Vad finns i ledningssystemet?</a:t>
            </a:r>
            <a:endParaRPr lang="sv-SE" dirty="0"/>
          </a:p>
        </p:txBody>
      </p:sp>
      <p:sp>
        <p:nvSpPr>
          <p:cNvPr id="3" name="Platshållare för text 2"/>
          <p:cNvSpPr>
            <a:spLocks noGrp="1"/>
          </p:cNvSpPr>
          <p:nvPr>
            <p:ph type="body" sz="quarter" idx="10"/>
          </p:nvPr>
        </p:nvSpPr>
        <p:spPr>
          <a:xfrm>
            <a:off x="928688" y="1431797"/>
            <a:ext cx="7138987" cy="2921128"/>
          </a:xfrm>
        </p:spPr>
        <p:txBody>
          <a:bodyPr>
            <a:normAutofit fontScale="92500" lnSpcReduction="10000"/>
          </a:bodyPr>
          <a:lstStyle/>
          <a:p>
            <a:r>
              <a:rPr lang="sv-SE" dirty="0" smtClean="0"/>
              <a:t>I ledningssystemet finns olika typer av styrande dokument</a:t>
            </a:r>
          </a:p>
          <a:p>
            <a:endParaRPr lang="sv-SE" dirty="0" smtClean="0"/>
          </a:p>
          <a:p>
            <a:pPr marL="342900" indent="-342900">
              <a:buFont typeface="Wingdings" panose="05000000000000000000" pitchFamily="2" charset="2"/>
              <a:buChar char="Ø"/>
            </a:pPr>
            <a:r>
              <a:rPr lang="sv-SE" b="1" dirty="0" smtClean="0"/>
              <a:t>Riktlinjer </a:t>
            </a:r>
          </a:p>
          <a:p>
            <a:r>
              <a:rPr lang="sv-SE" dirty="0" smtClean="0"/>
              <a:t>	Förvaltningsövergripande</a:t>
            </a:r>
          </a:p>
          <a:p>
            <a:r>
              <a:rPr lang="sv-SE" dirty="0" smtClean="0"/>
              <a:t>	Våra ramar för verksamheterna</a:t>
            </a:r>
          </a:p>
          <a:p>
            <a:pPr marL="342900" indent="-342900">
              <a:buFont typeface="Wingdings" panose="05000000000000000000" pitchFamily="2" charset="2"/>
              <a:buChar char="Ø"/>
            </a:pPr>
            <a:r>
              <a:rPr lang="sv-SE" b="1" dirty="0" smtClean="0"/>
              <a:t>Lokala rutiner </a:t>
            </a:r>
          </a:p>
          <a:p>
            <a:r>
              <a:rPr lang="sv-SE" b="1" dirty="0" smtClean="0"/>
              <a:t>	</a:t>
            </a:r>
            <a:r>
              <a:rPr lang="sv-SE" dirty="0" smtClean="0"/>
              <a:t>Konkretisering av riktlinje </a:t>
            </a:r>
          </a:p>
          <a:p>
            <a:r>
              <a:rPr lang="sv-SE" b="1" dirty="0"/>
              <a:t>	</a:t>
            </a:r>
            <a:r>
              <a:rPr lang="sv-SE" dirty="0" smtClean="0"/>
              <a:t>Fristående från riktlinje</a:t>
            </a:r>
          </a:p>
          <a:p>
            <a:pPr marL="342900" indent="-342900">
              <a:buFont typeface="Wingdings" panose="05000000000000000000" pitchFamily="2" charset="2"/>
              <a:buChar char="Ø"/>
            </a:pPr>
            <a:r>
              <a:rPr lang="sv-SE" b="1" dirty="0" smtClean="0"/>
              <a:t>Stödjande dokument</a:t>
            </a:r>
            <a:endParaRPr lang="sv-SE" b="1" dirty="0"/>
          </a:p>
        </p:txBody>
      </p:sp>
    </p:spTree>
    <p:extLst>
      <p:ext uri="{BB962C8B-B14F-4D97-AF65-F5344CB8AC3E}">
        <p14:creationId xmlns:p14="http://schemas.microsoft.com/office/powerpoint/2010/main" val="702159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69731" y="355472"/>
            <a:ext cx="6410285" cy="857250"/>
          </a:xfrm>
        </p:spPr>
        <p:txBody>
          <a:bodyPr/>
          <a:lstStyle/>
          <a:p>
            <a:r>
              <a:rPr lang="sv-SE" dirty="0" smtClean="0"/>
              <a:t>Vad händer nu?</a:t>
            </a:r>
            <a:endParaRPr lang="sv-SE" dirty="0"/>
          </a:p>
        </p:txBody>
      </p:sp>
      <p:sp>
        <p:nvSpPr>
          <p:cNvPr id="3" name="Platshållare för text 2"/>
          <p:cNvSpPr>
            <a:spLocks noGrp="1"/>
          </p:cNvSpPr>
          <p:nvPr>
            <p:ph type="body" sz="quarter" idx="10"/>
          </p:nvPr>
        </p:nvSpPr>
        <p:spPr>
          <a:xfrm>
            <a:off x="881188" y="1431797"/>
            <a:ext cx="6410703" cy="2435225"/>
          </a:xfrm>
        </p:spPr>
        <p:txBody>
          <a:bodyPr/>
          <a:lstStyle/>
          <a:p>
            <a:r>
              <a:rPr lang="sv-SE" dirty="0" smtClean="0"/>
              <a:t>Från hemsidan </a:t>
            </a:r>
          </a:p>
          <a:p>
            <a:r>
              <a:rPr lang="sv-SE" dirty="0" smtClean="0"/>
              <a:t>www.molndal.se</a:t>
            </a:r>
            <a:endParaRPr lang="sv-SE" dirty="0"/>
          </a:p>
          <a:p>
            <a:endParaRPr lang="sv-SE" dirty="0" smtClean="0"/>
          </a:p>
          <a:p>
            <a:endParaRPr lang="sv-SE" dirty="0"/>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324"/>
          <a:stretch/>
        </p:blipFill>
        <p:spPr bwMode="auto">
          <a:xfrm>
            <a:off x="2856265" y="1438347"/>
            <a:ext cx="6192732" cy="2705223"/>
          </a:xfrm>
          <a:prstGeom prst="rect">
            <a:avLst/>
          </a:prstGeom>
          <a:noFill/>
          <a:ln w="9525">
            <a:solidFill>
              <a:srgbClr val="E68332"/>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30363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Intranätet</a:t>
            </a:r>
            <a:endParaRPr lang="sv-SE" dirty="0"/>
          </a:p>
        </p:txBody>
      </p:sp>
      <p:sp>
        <p:nvSpPr>
          <p:cNvPr id="5" name="Platshållare för text 4"/>
          <p:cNvSpPr>
            <a:spLocks noGrp="1"/>
          </p:cNvSpPr>
          <p:nvPr>
            <p:ph type="body" sz="quarter" idx="10"/>
          </p:nvPr>
        </p:nvSpPr>
        <p:spPr>
          <a:xfrm>
            <a:off x="3766782" y="1431796"/>
            <a:ext cx="3572609" cy="2805833"/>
          </a:xfrm>
        </p:spPr>
        <p:txBody>
          <a:bodyPr>
            <a:normAutofit/>
          </a:bodyPr>
          <a:lstStyle/>
          <a:p>
            <a:r>
              <a:rPr lang="sv-SE" dirty="0" smtClean="0"/>
              <a:t>Lägg till ”Ledningssystem </a:t>
            </a:r>
            <a:r>
              <a:rPr lang="sv-SE" dirty="0" err="1" smtClean="0"/>
              <a:t>vof</a:t>
            </a:r>
            <a:r>
              <a:rPr lang="sv-SE" dirty="0" smtClean="0"/>
              <a:t>” under ”Mina verktyg” på Intranätet</a:t>
            </a:r>
          </a:p>
          <a:p>
            <a:endParaRPr lang="sv-SE" dirty="0"/>
          </a:p>
          <a:p>
            <a:r>
              <a:rPr lang="sv-SE" dirty="0" smtClean="0"/>
              <a:t>Klicka på ”kugghjulet” och på ”spara”</a:t>
            </a:r>
          </a:p>
          <a:p>
            <a:endParaRPr lang="sv-SE" dirty="0"/>
          </a:p>
          <a:p>
            <a:r>
              <a:rPr lang="sv-SE" dirty="0" smtClean="0"/>
              <a:t>Ingen inloggning behövs</a:t>
            </a:r>
            <a:endParaRPr lang="sv-SE"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106" y="1305494"/>
            <a:ext cx="2520713" cy="3389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Rak pil 6"/>
          <p:cNvCxnSpPr/>
          <p:nvPr/>
        </p:nvCxnSpPr>
        <p:spPr>
          <a:xfrm flipV="1">
            <a:off x="2975211" y="1808328"/>
            <a:ext cx="191069" cy="102358"/>
          </a:xfrm>
          <a:prstGeom prst="straightConnector1">
            <a:avLst/>
          </a:prstGeom>
          <a:ln>
            <a:solidFill>
              <a:srgbClr val="E68332"/>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7030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0"/>
          </p:nvPr>
        </p:nvSpPr>
        <p:spPr>
          <a:xfrm>
            <a:off x="928688" y="273634"/>
            <a:ext cx="6410703" cy="2435225"/>
          </a:xfrm>
        </p:spPr>
        <p:txBody>
          <a:bodyPr/>
          <a:lstStyle/>
          <a:p>
            <a:r>
              <a:rPr lang="sv-SE" dirty="0"/>
              <a:t>Till </a:t>
            </a:r>
            <a:r>
              <a:rPr lang="sv-SE" dirty="0" smtClean="0"/>
              <a:t>Canea ONE www.canea.mk.se</a:t>
            </a:r>
            <a:endParaRPr lang="sv-SE" dirty="0"/>
          </a:p>
          <a:p>
            <a:endParaRPr lang="sv-SE"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699" y="709493"/>
            <a:ext cx="7201488" cy="3501297"/>
          </a:xfrm>
          <a:prstGeom prst="rect">
            <a:avLst/>
          </a:prstGeom>
          <a:noFill/>
          <a:ln w="9525">
            <a:solidFill>
              <a:srgbClr val="E68332"/>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007044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Startsidan</a:t>
            </a:r>
            <a:endParaRPr lang="sv-SE" dirty="0"/>
          </a:p>
        </p:txBody>
      </p:sp>
      <p:sp>
        <p:nvSpPr>
          <p:cNvPr id="3" name="Platshållare för text 2"/>
          <p:cNvSpPr>
            <a:spLocks noGrp="1"/>
          </p:cNvSpPr>
          <p:nvPr>
            <p:ph type="body" sz="quarter" idx="10"/>
          </p:nvPr>
        </p:nvSpPr>
        <p:spPr>
          <a:xfrm>
            <a:off x="928688" y="1431797"/>
            <a:ext cx="7027957" cy="3292603"/>
          </a:xfrm>
        </p:spPr>
        <p:txBody>
          <a:bodyPr>
            <a:normAutofit fontScale="92500" lnSpcReduction="10000"/>
          </a:bodyPr>
          <a:lstStyle/>
          <a:p>
            <a:pPr marL="342900" indent="-342900">
              <a:buFont typeface="Wingdings" panose="05000000000000000000" pitchFamily="2" charset="2"/>
              <a:buChar char="Ø"/>
            </a:pPr>
            <a:r>
              <a:rPr lang="sv-SE" b="1" dirty="0" smtClean="0"/>
              <a:t>Nyheter</a:t>
            </a:r>
          </a:p>
          <a:p>
            <a:pPr marL="342900" indent="-342900">
              <a:buFont typeface="Wingdings" panose="05000000000000000000" pitchFamily="2" charset="2"/>
              <a:buChar char="Ø"/>
            </a:pPr>
            <a:r>
              <a:rPr lang="sv-SE" b="1" dirty="0" smtClean="0"/>
              <a:t>Läskvittenser</a:t>
            </a:r>
          </a:p>
          <a:p>
            <a:pPr marL="342900" indent="-342900">
              <a:buFont typeface="Wingdings" panose="05000000000000000000" pitchFamily="2" charset="2"/>
              <a:buChar char="Ø"/>
            </a:pPr>
            <a:r>
              <a:rPr lang="sv-SE" b="1" dirty="0" smtClean="0"/>
              <a:t>Favoritdokument</a:t>
            </a:r>
          </a:p>
          <a:p>
            <a:pPr marL="342900" indent="-342900">
              <a:buFont typeface="Wingdings" panose="05000000000000000000" pitchFamily="2" charset="2"/>
              <a:buChar char="Ø"/>
            </a:pPr>
            <a:r>
              <a:rPr lang="sv-SE" b="1" dirty="0" smtClean="0"/>
              <a:t>Riktlinjer och stödjande dokument i kvalitetsområden</a:t>
            </a:r>
          </a:p>
          <a:p>
            <a:pPr marL="342900" indent="-342900">
              <a:buFont typeface="Wingdings" panose="05000000000000000000" pitchFamily="2" charset="2"/>
              <a:buChar char="Ø"/>
            </a:pPr>
            <a:r>
              <a:rPr lang="sv-SE" b="1" dirty="0" smtClean="0"/>
              <a:t>Mina lokala rutiner</a:t>
            </a:r>
          </a:p>
          <a:p>
            <a:pPr marL="342900" indent="-342900">
              <a:buFont typeface="Wingdings" panose="05000000000000000000" pitchFamily="2" charset="2"/>
              <a:buChar char="Ø"/>
            </a:pPr>
            <a:r>
              <a:rPr lang="sv-SE" b="1" dirty="0" smtClean="0"/>
              <a:t>Snabbåtkomst lokala rutiner per verksamhetsområde</a:t>
            </a:r>
          </a:p>
          <a:p>
            <a:pPr marL="342900" indent="-342900">
              <a:buFont typeface="Wingdings" panose="05000000000000000000" pitchFamily="2" charset="2"/>
              <a:buChar char="Ø"/>
            </a:pPr>
            <a:r>
              <a:rPr lang="sv-SE" b="1" dirty="0" smtClean="0"/>
              <a:t>Processkartor för socialtjänst och hälso- och sjukvård</a:t>
            </a:r>
          </a:p>
          <a:p>
            <a:pPr marL="342900" indent="-342900">
              <a:buFont typeface="Wingdings" panose="05000000000000000000" pitchFamily="2" charset="2"/>
              <a:buChar char="Ø"/>
            </a:pPr>
            <a:endParaRPr lang="sv-SE" b="1" dirty="0"/>
          </a:p>
          <a:p>
            <a:pPr marL="342900" indent="-342900">
              <a:buFont typeface="Wingdings" panose="05000000000000000000" pitchFamily="2" charset="2"/>
              <a:buChar char="Ø"/>
            </a:pPr>
            <a:r>
              <a:rPr lang="sv-SE" b="1" dirty="0" smtClean="0"/>
              <a:t>Mina inställningar </a:t>
            </a:r>
          </a:p>
          <a:p>
            <a:pPr marL="342900" indent="-342900">
              <a:buFont typeface="Wingdings" panose="05000000000000000000" pitchFamily="2" charset="2"/>
              <a:buChar char="Ø"/>
            </a:pPr>
            <a:r>
              <a:rPr lang="sv-SE" b="1" dirty="0" smtClean="0"/>
              <a:t>Sök</a:t>
            </a:r>
            <a:endParaRPr lang="sv-SE" b="1" dirty="0"/>
          </a:p>
        </p:txBody>
      </p:sp>
      <p:pic>
        <p:nvPicPr>
          <p:cNvPr id="6" name="Bildobjekt 5"/>
          <p:cNvPicPr/>
          <p:nvPr/>
        </p:nvPicPr>
        <p:blipFill>
          <a:blip r:embed="rId3"/>
          <a:stretch>
            <a:fillRect/>
          </a:stretch>
        </p:blipFill>
        <p:spPr>
          <a:xfrm>
            <a:off x="3514298" y="3998794"/>
            <a:ext cx="1689193" cy="445561"/>
          </a:xfrm>
          <a:prstGeom prst="rect">
            <a:avLst/>
          </a:prstGeom>
          <a:ln>
            <a:solidFill>
              <a:srgbClr val="E68332"/>
            </a:solidFill>
          </a:ln>
        </p:spPr>
      </p:pic>
    </p:spTree>
    <p:extLst>
      <p:ext uri="{BB962C8B-B14F-4D97-AF65-F5344CB8AC3E}">
        <p14:creationId xmlns:p14="http://schemas.microsoft.com/office/powerpoint/2010/main" val="979360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Bibliotek</a:t>
            </a:r>
            <a:endParaRPr lang="sv-SE" dirty="0"/>
          </a:p>
        </p:txBody>
      </p:sp>
      <p:pic>
        <p:nvPicPr>
          <p:cNvPr id="4" name="Bildobjekt 3"/>
          <p:cNvPicPr/>
          <p:nvPr/>
        </p:nvPicPr>
        <p:blipFill>
          <a:blip r:embed="rId3"/>
          <a:stretch>
            <a:fillRect/>
          </a:stretch>
        </p:blipFill>
        <p:spPr>
          <a:xfrm>
            <a:off x="1095375" y="1547812"/>
            <a:ext cx="1714500" cy="809625"/>
          </a:xfrm>
          <a:prstGeom prst="rect">
            <a:avLst/>
          </a:prstGeom>
          <a:ln>
            <a:solidFill>
              <a:srgbClr val="E68332"/>
            </a:solidFill>
          </a:ln>
        </p:spPr>
      </p:pic>
      <p:pic>
        <p:nvPicPr>
          <p:cNvPr id="5" name="Bildobjekt 4"/>
          <p:cNvPicPr/>
          <p:nvPr/>
        </p:nvPicPr>
        <p:blipFill>
          <a:blip r:embed="rId4"/>
          <a:stretch>
            <a:fillRect/>
          </a:stretch>
        </p:blipFill>
        <p:spPr>
          <a:xfrm>
            <a:off x="3336969" y="1567544"/>
            <a:ext cx="1671018" cy="771029"/>
          </a:xfrm>
          <a:prstGeom prst="rect">
            <a:avLst/>
          </a:prstGeom>
          <a:ln>
            <a:solidFill>
              <a:srgbClr val="E68332"/>
            </a:solidFill>
          </a:ln>
        </p:spPr>
      </p:pic>
      <p:pic>
        <p:nvPicPr>
          <p:cNvPr id="6" name="Bildobjekt 5"/>
          <p:cNvPicPr/>
          <p:nvPr/>
        </p:nvPicPr>
        <p:blipFill rotWithShape="1">
          <a:blip r:embed="rId5">
            <a:extLst>
              <a:ext uri="{28A0092B-C50C-407E-A947-70E740481C1C}">
                <a14:useLocalDpi xmlns:a14="http://schemas.microsoft.com/office/drawing/2010/main" val="0"/>
              </a:ext>
            </a:extLst>
          </a:blip>
          <a:srcRect t="1289" b="54"/>
          <a:stretch/>
        </p:blipFill>
        <p:spPr bwMode="auto">
          <a:xfrm>
            <a:off x="5531050" y="690876"/>
            <a:ext cx="3009900" cy="3489242"/>
          </a:xfrm>
          <a:prstGeom prst="rect">
            <a:avLst/>
          </a:prstGeom>
          <a:ln>
            <a:solidFill>
              <a:srgbClr val="E68332"/>
            </a:solidFill>
          </a:ln>
          <a:extLst>
            <a:ext uri="{53640926-AAD7-44D8-BBD7-CCE9431645EC}">
              <a14:shadowObscured xmlns:a14="http://schemas.microsoft.com/office/drawing/2010/main"/>
            </a:ext>
          </a:extLst>
        </p:spPr>
      </p:pic>
      <p:sp>
        <p:nvSpPr>
          <p:cNvPr id="8" name="Höger 7"/>
          <p:cNvSpPr/>
          <p:nvPr/>
        </p:nvSpPr>
        <p:spPr bwMode="auto">
          <a:xfrm>
            <a:off x="2883787" y="1824036"/>
            <a:ext cx="342900" cy="257175"/>
          </a:xfrm>
          <a:prstGeom prst="rightArrow">
            <a:avLst/>
          </a:prstGeom>
          <a:ln/>
        </p:spPr>
        <p:style>
          <a:lnRef idx="2">
            <a:schemeClr val="accent2"/>
          </a:lnRef>
          <a:fillRef idx="1">
            <a:schemeClr val="lt1"/>
          </a:fillRef>
          <a:effectRef idx="0">
            <a:schemeClr val="accent2"/>
          </a:effectRef>
          <a:fontRef idx="minor">
            <a:schemeClr val="dk1"/>
          </a:fontRef>
        </p:style>
        <p:txBody>
          <a:bodyPr wrap="none" rtlCol="0" anchor="ctr"/>
          <a:lstStyle/>
          <a:p>
            <a:pPr algn="ctr"/>
            <a:endParaRPr lang="sv-SE"/>
          </a:p>
        </p:txBody>
      </p:sp>
      <p:sp>
        <p:nvSpPr>
          <p:cNvPr id="9" name="Höger 8"/>
          <p:cNvSpPr/>
          <p:nvPr/>
        </p:nvSpPr>
        <p:spPr bwMode="auto">
          <a:xfrm>
            <a:off x="5093087" y="1824036"/>
            <a:ext cx="342900" cy="257175"/>
          </a:xfrm>
          <a:prstGeom prst="rightArrow">
            <a:avLst/>
          </a:prstGeom>
          <a:ln/>
        </p:spPr>
        <p:style>
          <a:lnRef idx="2">
            <a:schemeClr val="accent2"/>
          </a:lnRef>
          <a:fillRef idx="1">
            <a:schemeClr val="lt1"/>
          </a:fillRef>
          <a:effectRef idx="0">
            <a:schemeClr val="accent2"/>
          </a:effectRef>
          <a:fontRef idx="minor">
            <a:schemeClr val="dk1"/>
          </a:fontRef>
        </p:style>
        <p:txBody>
          <a:bodyPr wrap="none" rtlCol="0" anchor="ctr"/>
          <a:lstStyle/>
          <a:p>
            <a:pPr algn="ctr"/>
            <a:endParaRPr lang="sv-SE"/>
          </a:p>
        </p:txBody>
      </p:sp>
    </p:spTree>
    <p:extLst>
      <p:ext uri="{BB962C8B-B14F-4D97-AF65-F5344CB8AC3E}">
        <p14:creationId xmlns:p14="http://schemas.microsoft.com/office/powerpoint/2010/main" val="3549879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29106" y="526922"/>
            <a:ext cx="6410285" cy="857250"/>
          </a:xfrm>
        </p:spPr>
        <p:txBody>
          <a:bodyPr/>
          <a:lstStyle/>
          <a:p>
            <a:r>
              <a:rPr lang="sv-SE" dirty="0" smtClean="0"/>
              <a:t>Vyernas innehåll</a:t>
            </a:r>
            <a:endParaRPr lang="sv-SE" dirty="0"/>
          </a:p>
        </p:txBody>
      </p:sp>
      <p:sp>
        <p:nvSpPr>
          <p:cNvPr id="3" name="Platshållare för text 2"/>
          <p:cNvSpPr>
            <a:spLocks noGrp="1"/>
          </p:cNvSpPr>
          <p:nvPr>
            <p:ph type="body" sz="quarter" idx="10"/>
          </p:nvPr>
        </p:nvSpPr>
        <p:spPr>
          <a:xfrm>
            <a:off x="928688" y="1393697"/>
            <a:ext cx="6410703" cy="3216403"/>
          </a:xfrm>
        </p:spPr>
        <p:txBody>
          <a:bodyPr>
            <a:normAutofit/>
          </a:bodyPr>
          <a:lstStyle/>
          <a:p>
            <a:pPr marL="342900" indent="-342900">
              <a:buFont typeface="Wingdings" panose="05000000000000000000" pitchFamily="2" charset="2"/>
              <a:buChar char="Ø"/>
            </a:pPr>
            <a:r>
              <a:rPr lang="sv-SE" b="1" dirty="0" smtClean="0"/>
              <a:t>Mina lokala rutiner</a:t>
            </a:r>
          </a:p>
          <a:p>
            <a:r>
              <a:rPr lang="sv-SE" dirty="0"/>
              <a:t>	</a:t>
            </a:r>
            <a:r>
              <a:rPr lang="sv-SE" dirty="0" smtClean="0"/>
              <a:t>De rutiner och stödjande dokument som hör till din 	enhet</a:t>
            </a:r>
          </a:p>
          <a:p>
            <a:pPr marL="342900" indent="-342900">
              <a:buFont typeface="Wingdings" panose="05000000000000000000" pitchFamily="2" charset="2"/>
              <a:buChar char="Ø"/>
            </a:pPr>
            <a:r>
              <a:rPr lang="sv-SE" b="1" dirty="0" smtClean="0"/>
              <a:t>Alla dokument</a:t>
            </a:r>
          </a:p>
          <a:p>
            <a:r>
              <a:rPr lang="sv-SE" dirty="0" smtClean="0"/>
              <a:t>	Alla dokument i ledningssystemet – sök </a:t>
            </a:r>
          </a:p>
          <a:p>
            <a:pPr marL="342900" indent="-342900">
              <a:buFont typeface="Wingdings" panose="05000000000000000000" pitchFamily="2" charset="2"/>
              <a:buChar char="Ø"/>
            </a:pPr>
            <a:r>
              <a:rPr lang="sv-SE" b="1" dirty="0" smtClean="0"/>
              <a:t>Alla riktlinjer</a:t>
            </a:r>
          </a:p>
          <a:p>
            <a:pPr marL="342900" indent="-342900">
              <a:buFont typeface="Wingdings" panose="05000000000000000000" pitchFamily="2" charset="2"/>
              <a:buChar char="Ø"/>
            </a:pPr>
            <a:r>
              <a:rPr lang="sv-SE" b="1" dirty="0" smtClean="0"/>
              <a:t>Kvalitetsområde</a:t>
            </a:r>
          </a:p>
          <a:p>
            <a:r>
              <a:rPr lang="sv-SE" dirty="0" smtClean="0"/>
              <a:t>	Se dokument som hör till ett visst kvalitetsområde</a:t>
            </a:r>
            <a:endParaRPr lang="sv-SE" dirty="0"/>
          </a:p>
          <a:p>
            <a:endParaRPr lang="sv-SE" dirty="0"/>
          </a:p>
        </p:txBody>
      </p:sp>
    </p:spTree>
    <p:extLst>
      <p:ext uri="{BB962C8B-B14F-4D97-AF65-F5344CB8AC3E}">
        <p14:creationId xmlns:p14="http://schemas.microsoft.com/office/powerpoint/2010/main" val="1104010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lndals_stad_PPTmall_161125">
  <a:themeElements>
    <a:clrScheme name="Mölndals Stad">
      <a:dk1>
        <a:srgbClr val="5A5A5A"/>
      </a:dk1>
      <a:lt1>
        <a:srgbClr val="FFFFFF"/>
      </a:lt1>
      <a:dk2>
        <a:srgbClr val="57514E"/>
      </a:dk2>
      <a:lt2>
        <a:srgbClr val="000000"/>
      </a:lt2>
      <a:accent1>
        <a:srgbClr val="C20B2C"/>
      </a:accent1>
      <a:accent2>
        <a:srgbClr val="E68431"/>
      </a:accent2>
      <a:accent3>
        <a:srgbClr val="F7D639"/>
      </a:accent3>
      <a:accent4>
        <a:srgbClr val="1A7CB7"/>
      </a:accent4>
      <a:accent5>
        <a:srgbClr val="3CA565"/>
      </a:accent5>
      <a:accent6>
        <a:srgbClr val="D63B6A"/>
      </a:accent6>
      <a:hlink>
        <a:srgbClr val="C20B2C"/>
      </a:hlink>
      <a:folHlink>
        <a:srgbClr val="C20B2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15A5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wrap="none" anchor="ctr"/>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Nytt kapitel">
  <a:themeElements>
    <a:clrScheme name="Mölndals Stad">
      <a:dk1>
        <a:srgbClr val="5A5A5A"/>
      </a:dk1>
      <a:lt1>
        <a:srgbClr val="FFFFFF"/>
      </a:lt1>
      <a:dk2>
        <a:srgbClr val="57514E"/>
      </a:dk2>
      <a:lt2>
        <a:srgbClr val="000000"/>
      </a:lt2>
      <a:accent1>
        <a:srgbClr val="C20B2C"/>
      </a:accent1>
      <a:accent2>
        <a:srgbClr val="E68431"/>
      </a:accent2>
      <a:accent3>
        <a:srgbClr val="F7D639"/>
      </a:accent3>
      <a:accent4>
        <a:srgbClr val="1A7CB7"/>
      </a:accent4>
      <a:accent5>
        <a:srgbClr val="3CA565"/>
      </a:accent5>
      <a:accent6>
        <a:srgbClr val="D63B6A"/>
      </a:accent6>
      <a:hlink>
        <a:srgbClr val="C20B2C"/>
      </a:hlink>
      <a:folHlink>
        <a:srgbClr val="C20B2C"/>
      </a:folHlink>
    </a:clrScheme>
    <a:fontScheme name="Office - klassiskt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a:noFill/>
        </a:ln>
        <a:effectLst/>
      </a:spPr>
      <a:bodyPr wrap="none" anchor="ctr"/>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Grön">
  <a:themeElements>
    <a:clrScheme name="Mölndals Stad">
      <a:dk1>
        <a:srgbClr val="5A5A5A"/>
      </a:dk1>
      <a:lt1>
        <a:srgbClr val="FFFFFF"/>
      </a:lt1>
      <a:dk2>
        <a:srgbClr val="57514E"/>
      </a:dk2>
      <a:lt2>
        <a:srgbClr val="000000"/>
      </a:lt2>
      <a:accent1>
        <a:srgbClr val="C20B2C"/>
      </a:accent1>
      <a:accent2>
        <a:srgbClr val="E68431"/>
      </a:accent2>
      <a:accent3>
        <a:srgbClr val="F7D639"/>
      </a:accent3>
      <a:accent4>
        <a:srgbClr val="1A7CB7"/>
      </a:accent4>
      <a:accent5>
        <a:srgbClr val="3CA565"/>
      </a:accent5>
      <a:accent6>
        <a:srgbClr val="D63B6A"/>
      </a:accent6>
      <a:hlink>
        <a:srgbClr val="C20B2C"/>
      </a:hlink>
      <a:folHlink>
        <a:srgbClr val="C20B2C"/>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a:noFill/>
        </a:ln>
        <a:effectLst/>
      </a:spPr>
      <a:bodyPr wrap="none" anchor="ctr"/>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öd">
  <a:themeElements>
    <a:clrScheme name="Mölndals Stad">
      <a:dk1>
        <a:srgbClr val="5A5A5A"/>
      </a:dk1>
      <a:lt1>
        <a:srgbClr val="FFFFFF"/>
      </a:lt1>
      <a:dk2>
        <a:srgbClr val="57514E"/>
      </a:dk2>
      <a:lt2>
        <a:srgbClr val="000000"/>
      </a:lt2>
      <a:accent1>
        <a:srgbClr val="C20B2C"/>
      </a:accent1>
      <a:accent2>
        <a:srgbClr val="E68431"/>
      </a:accent2>
      <a:accent3>
        <a:srgbClr val="F7D639"/>
      </a:accent3>
      <a:accent4>
        <a:srgbClr val="1A7CB7"/>
      </a:accent4>
      <a:accent5>
        <a:srgbClr val="3CA565"/>
      </a:accent5>
      <a:accent6>
        <a:srgbClr val="D63B6A"/>
      </a:accent6>
      <a:hlink>
        <a:srgbClr val="C20B2C"/>
      </a:hlink>
      <a:folHlink>
        <a:srgbClr val="C20B2C"/>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a:noFill/>
        </a:ln>
        <a:effectLst/>
      </a:spPr>
      <a:bodyPr wrap="none" anchor="ctr"/>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Blå">
  <a:themeElements>
    <a:clrScheme name="Mölndals Stad">
      <a:dk1>
        <a:srgbClr val="5A5A5A"/>
      </a:dk1>
      <a:lt1>
        <a:srgbClr val="FFFFFF"/>
      </a:lt1>
      <a:dk2>
        <a:srgbClr val="57514E"/>
      </a:dk2>
      <a:lt2>
        <a:srgbClr val="000000"/>
      </a:lt2>
      <a:accent1>
        <a:srgbClr val="C20B2C"/>
      </a:accent1>
      <a:accent2>
        <a:srgbClr val="E68431"/>
      </a:accent2>
      <a:accent3>
        <a:srgbClr val="F7D639"/>
      </a:accent3>
      <a:accent4>
        <a:srgbClr val="1A7CB7"/>
      </a:accent4>
      <a:accent5>
        <a:srgbClr val="3CA565"/>
      </a:accent5>
      <a:accent6>
        <a:srgbClr val="D63B6A"/>
      </a:accent6>
      <a:hlink>
        <a:srgbClr val="C20B2C"/>
      </a:hlink>
      <a:folHlink>
        <a:srgbClr val="C20B2C"/>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a:noFill/>
        </a:ln>
        <a:effectLst/>
      </a:spPr>
      <a:bodyPr wrap="none" anchor="ctr"/>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Rosa">
  <a:themeElements>
    <a:clrScheme name="Mölndals Stad">
      <a:dk1>
        <a:srgbClr val="5A5A5A"/>
      </a:dk1>
      <a:lt1>
        <a:srgbClr val="FFFFFF"/>
      </a:lt1>
      <a:dk2>
        <a:srgbClr val="57514E"/>
      </a:dk2>
      <a:lt2>
        <a:srgbClr val="000000"/>
      </a:lt2>
      <a:accent1>
        <a:srgbClr val="C20B2C"/>
      </a:accent1>
      <a:accent2>
        <a:srgbClr val="E68431"/>
      </a:accent2>
      <a:accent3>
        <a:srgbClr val="F7D639"/>
      </a:accent3>
      <a:accent4>
        <a:srgbClr val="1A7CB7"/>
      </a:accent4>
      <a:accent5>
        <a:srgbClr val="3CA565"/>
      </a:accent5>
      <a:accent6>
        <a:srgbClr val="D63B6A"/>
      </a:accent6>
      <a:hlink>
        <a:srgbClr val="C20B2C"/>
      </a:hlink>
      <a:folHlink>
        <a:srgbClr val="C20B2C"/>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a:noFill/>
        </a:ln>
        <a:effectLst/>
      </a:spPr>
      <a:bodyPr wrap="none" anchor="ctr"/>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range">
  <a:themeElements>
    <a:clrScheme name="Mölndals Stad">
      <a:dk1>
        <a:srgbClr val="5A5A5A"/>
      </a:dk1>
      <a:lt1>
        <a:srgbClr val="FFFFFF"/>
      </a:lt1>
      <a:dk2>
        <a:srgbClr val="57514E"/>
      </a:dk2>
      <a:lt2>
        <a:srgbClr val="000000"/>
      </a:lt2>
      <a:accent1>
        <a:srgbClr val="C20B2C"/>
      </a:accent1>
      <a:accent2>
        <a:srgbClr val="E68431"/>
      </a:accent2>
      <a:accent3>
        <a:srgbClr val="F7D639"/>
      </a:accent3>
      <a:accent4>
        <a:srgbClr val="1A7CB7"/>
      </a:accent4>
      <a:accent5>
        <a:srgbClr val="3CA565"/>
      </a:accent5>
      <a:accent6>
        <a:srgbClr val="D63B6A"/>
      </a:accent6>
      <a:hlink>
        <a:srgbClr val="C20B2C"/>
      </a:hlink>
      <a:folHlink>
        <a:srgbClr val="C20B2C"/>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a:noFill/>
        </a:ln>
        <a:effectLst/>
      </a:spPr>
      <a:bodyPr wrap="none" anchor="ctr"/>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Grå">
  <a:themeElements>
    <a:clrScheme name="Mölndals Stad">
      <a:dk1>
        <a:srgbClr val="5A5A5A"/>
      </a:dk1>
      <a:lt1>
        <a:srgbClr val="FFFFFF"/>
      </a:lt1>
      <a:dk2>
        <a:srgbClr val="57514E"/>
      </a:dk2>
      <a:lt2>
        <a:srgbClr val="000000"/>
      </a:lt2>
      <a:accent1>
        <a:srgbClr val="C20B2C"/>
      </a:accent1>
      <a:accent2>
        <a:srgbClr val="E68431"/>
      </a:accent2>
      <a:accent3>
        <a:srgbClr val="F7D639"/>
      </a:accent3>
      <a:accent4>
        <a:srgbClr val="1A7CB7"/>
      </a:accent4>
      <a:accent5>
        <a:srgbClr val="3CA565"/>
      </a:accent5>
      <a:accent6>
        <a:srgbClr val="D63B6A"/>
      </a:accent6>
      <a:hlink>
        <a:srgbClr val="C20B2C"/>
      </a:hlink>
      <a:folHlink>
        <a:srgbClr val="C20B2C"/>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a:noFill/>
        </a:ln>
        <a:effectLst/>
      </a:spPr>
      <a:bodyPr wrap="none" anchor="ctr"/>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Tom">
  <a:themeElements>
    <a:clrScheme name="Mölndals Stad">
      <a:dk1>
        <a:srgbClr val="5A5A5A"/>
      </a:dk1>
      <a:lt1>
        <a:srgbClr val="FFFFFF"/>
      </a:lt1>
      <a:dk2>
        <a:srgbClr val="57514E"/>
      </a:dk2>
      <a:lt2>
        <a:srgbClr val="000000"/>
      </a:lt2>
      <a:accent1>
        <a:srgbClr val="C20B2C"/>
      </a:accent1>
      <a:accent2>
        <a:srgbClr val="E68431"/>
      </a:accent2>
      <a:accent3>
        <a:srgbClr val="F7D639"/>
      </a:accent3>
      <a:accent4>
        <a:srgbClr val="1A7CB7"/>
      </a:accent4>
      <a:accent5>
        <a:srgbClr val="3CA565"/>
      </a:accent5>
      <a:accent6>
        <a:srgbClr val="D63B6A"/>
      </a:accent6>
      <a:hlink>
        <a:srgbClr val="C20B2C"/>
      </a:hlink>
      <a:folHlink>
        <a:srgbClr val="C20B2C"/>
      </a:folHlink>
    </a:clrScheme>
    <a:fontScheme name="Office - klassiskt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a:noFill/>
        </a:ln>
        <a:effectLst/>
      </a:spPr>
      <a:bodyPr wrap="none" anchor="ctr"/>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molndals_stad_PPTmall_161125</Template>
  <TotalTime>561</TotalTime>
  <Words>1182</Words>
  <Application>Microsoft Office PowerPoint</Application>
  <PresentationFormat>Bildspel på skärmen (16:9)</PresentationFormat>
  <Paragraphs>203</Paragraphs>
  <Slides>14</Slides>
  <Notes>14</Notes>
  <HiddenSlides>0</HiddenSlides>
  <MMClips>0</MMClips>
  <ScaleCrop>false</ScaleCrop>
  <HeadingPairs>
    <vt:vector size="4" baseType="variant">
      <vt:variant>
        <vt:lpstr>Tema</vt:lpstr>
      </vt:variant>
      <vt:variant>
        <vt:i4>9</vt:i4>
      </vt:variant>
      <vt:variant>
        <vt:lpstr>Bildrubriker</vt:lpstr>
      </vt:variant>
      <vt:variant>
        <vt:i4>14</vt:i4>
      </vt:variant>
    </vt:vector>
  </HeadingPairs>
  <TitlesOfParts>
    <vt:vector size="23" baseType="lpstr">
      <vt:lpstr>molndals_stad_PPTmall_161125</vt:lpstr>
      <vt:lpstr>Nytt kapitel</vt:lpstr>
      <vt:lpstr>Grön</vt:lpstr>
      <vt:lpstr>Röd</vt:lpstr>
      <vt:lpstr>Blå</vt:lpstr>
      <vt:lpstr>Rosa</vt:lpstr>
      <vt:lpstr>Orange</vt:lpstr>
      <vt:lpstr>Grå</vt:lpstr>
      <vt:lpstr>Tom</vt:lpstr>
      <vt:lpstr>Nytt IT-stöd för ledningssystemet </vt:lpstr>
      <vt:lpstr>Vad är ett ledningssystem?</vt:lpstr>
      <vt:lpstr>Vad finns i ledningssystemet?</vt:lpstr>
      <vt:lpstr>Vad händer nu?</vt:lpstr>
      <vt:lpstr>Intranätet</vt:lpstr>
      <vt:lpstr>PowerPoint-presentation</vt:lpstr>
      <vt:lpstr>Startsidan</vt:lpstr>
      <vt:lpstr>Bibliotek</vt:lpstr>
      <vt:lpstr>Vyernas innehåll</vt:lpstr>
      <vt:lpstr>Hur du läser ett dokument</vt:lpstr>
      <vt:lpstr>Tips!</vt:lpstr>
      <vt:lpstr>Information och kommunikation</vt:lpstr>
      <vt:lpstr>Utveckling och support</vt:lpstr>
      <vt:lpstr>PowerPoint-presentation</vt:lpstr>
    </vt:vector>
  </TitlesOfParts>
  <Company>Mölndals Stad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Anna-Sofia Junsäter</dc:creator>
  <cp:lastModifiedBy>Anna-Sofia Junsäter</cp:lastModifiedBy>
  <cp:revision>55</cp:revision>
  <dcterms:created xsi:type="dcterms:W3CDTF">2019-02-28T10:23:24Z</dcterms:created>
  <dcterms:modified xsi:type="dcterms:W3CDTF">2020-03-05T14:44:18Z</dcterms:modified>
</cp:coreProperties>
</file>